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56" r:id="rId3"/>
    <p:sldId id="277" r:id="rId4"/>
    <p:sldId id="281" r:id="rId5"/>
    <p:sldId id="280" r:id="rId6"/>
    <p:sldId id="283" r:id="rId7"/>
    <p:sldId id="289" r:id="rId8"/>
    <p:sldId id="257" r:id="rId9"/>
    <p:sldId id="278" r:id="rId10"/>
    <p:sldId id="286" r:id="rId11"/>
    <p:sldId id="287" r:id="rId12"/>
    <p:sldId id="284" r:id="rId13"/>
    <p:sldId id="285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4099" autoAdjust="0"/>
  </p:normalViewPr>
  <p:slideViewPr>
    <p:cSldViewPr>
      <p:cViewPr varScale="1">
        <p:scale>
          <a:sx n="62" d="100"/>
          <a:sy n="62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79F4-D4AE-43F9-917B-F82B81526509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7A92-64FA-4610-858D-3C8161989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児童　生徒の皆さんへ</a:t>
            </a:r>
            <a:endParaRPr kumimoji="1" lang="en-US" altLang="ja-JP" dirty="0" smtClean="0"/>
          </a:p>
          <a:p>
            <a:r>
              <a:rPr kumimoji="1" lang="ja-JP" altLang="en-US" dirty="0" smtClean="0"/>
              <a:t>学校のパソコンや</a:t>
            </a:r>
            <a:r>
              <a:rPr kumimoji="1" lang="en-US" altLang="ja-JP" dirty="0" smtClean="0"/>
              <a:t>iPad</a:t>
            </a:r>
            <a:r>
              <a:rPr kumimoji="1" lang="ja-JP" altLang="en-US" dirty="0" smtClean="0"/>
              <a:t>は、みんなで使うものです。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次の人が気持ちよく使えるように、正しく使って、きれいに終わりましょう。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今日は、パソコンの起動、シャットダウンの仕方の復習から、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取り扱い時に気を付けることについて話をします。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70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みんなで気持ち良く使うために、守ってください。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１、</a:t>
            </a:r>
            <a:r>
              <a:rPr kumimoji="1" lang="en-US" altLang="ja-JP" dirty="0" smtClean="0"/>
              <a:t>iPad</a:t>
            </a:r>
            <a:r>
              <a:rPr kumimoji="1" lang="ja-JP" altLang="en-US" dirty="0" smtClean="0"/>
              <a:t>の背景や設定も、無断で変更しません。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２、撮影した画像は、撮った後に見直して、必要なものだけ残します。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３、使用した後は、保管庫の番号の棚にもどし、充電をします。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４、落としたり、ぶつけたりしたときは、かならず先生に声をかけてください。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09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電源ボタンは、軽く一回おします。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押すとランプが白くつきます。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もし一回押してもつかない時は、先生を呼んでください。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先生マニュアル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１、先生が押してもつかない場合は、</a:t>
            </a:r>
            <a:r>
              <a:rPr kumimoji="1" lang="ja-JP" altLang="en-US" dirty="0" smtClean="0"/>
              <a:t>電源アダプタ・コード</a:t>
            </a:r>
            <a:r>
              <a:rPr kumimoji="1" lang="ja-JP" altLang="en-US" dirty="0" smtClean="0"/>
              <a:t>がきちんと本体に挿されているか、チェックしてください。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２、電源ボタンは付いているが、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マークが表示されない場合は、しばらく待って</a:t>
            </a:r>
            <a:r>
              <a:rPr kumimoji="1" lang="ja-JP" altLang="en-US" dirty="0" smtClean="0"/>
              <a:t>ください（放置してください）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そして別の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を使ってください。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その後の状況はメモし、</a:t>
            </a:r>
            <a:r>
              <a:rPr kumimoji="1" lang="en-US" altLang="ja-JP" dirty="0" smtClean="0"/>
              <a:t>ICT</a:t>
            </a:r>
            <a:r>
              <a:rPr kumimoji="1" lang="ja-JP" altLang="en-US" dirty="0" smtClean="0"/>
              <a:t>支援員に状況の共有をお願いいたします。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70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パソコンの正しいシャットダウンの仕方です。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間違ったシャットダウンは故障の原因になりますので、気を付けてください。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1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先生マニュアル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１、カバーを閉じるのは、「画面が暗くなってから」ではなく、「電源ボタンが消えてから」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70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シャットダウンしたあと、一瞬画面が暗くなりますが、まだ電源ボタンのランプは消えていないので、カバーは閉じません。</a:t>
            </a:r>
            <a:endParaRPr kumimoji="1" lang="en-US" altLang="ja-JP" sz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このような表示が出たら、カバーをあけた状態にしておきます。　（カバーを閉じると「電源を切る」のと同じです）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4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・電源コードは、パソコンにきちんと挿してあるかな？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・パソコンの下に、コードを挟んで使っていないかな？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iPad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机の真ん中のほうに置いて使いましょうね！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62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パソコンを操作しているときに、矢印（</a:t>
            </a:r>
            <a:r>
              <a:rPr kumimoji="1" lang="ja-JP" altLang="en-US" dirty="0" smtClean="0"/>
              <a:t>カーソル）が青くグルグルしはじめたら、手を止めましょう！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キーボードを連続してたたいたり、マウスでクリックを何度もしたりすると、ますます動きが遅くなります。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しばらく待ってみましょう。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72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パソコンがシャットダウンしたのを確認したらカバーを閉じます。コードを挟まないように注意しましょう。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iPad</a:t>
            </a:r>
            <a:r>
              <a:rPr kumimoji="1" lang="ja-JP" altLang="en-US" dirty="0" smtClean="0"/>
              <a:t>は、次に使うときのために、充電しておきましょう。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53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みんなで気持ち良く使うために、守ってください。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１、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無断で</a:t>
            </a:r>
            <a:r>
              <a:rPr kumimoji="1" lang="en-US" altLang="ja-JP" dirty="0" smtClean="0"/>
              <a:t>】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サイトから画像をダウンロードしたり、ＷＥＢサイトを保存したり、ソフトウエアをインストールしません。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２、デスクトップの背景や、音などの設定を、勝手に変更しません。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３、キーボードを強くたたいたり、マウスをクリックしすぎたりするなど、乱暴に扱いません。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7A92-64FA-4610-858D-3C8161989F0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98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84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35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48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40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18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1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75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41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98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36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45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7D3B-0543-4CD9-90B7-75C11AEB7FF1}" type="datetimeFigureOut">
              <a:rPr kumimoji="1" lang="ja-JP" altLang="en-US" smtClean="0"/>
              <a:t>2020/3/30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94DA-91B5-4228-82C7-E94A090731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49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454919"/>
            <a:ext cx="7772400" cy="1470025"/>
          </a:xfrm>
        </p:spPr>
        <p:txBody>
          <a:bodyPr/>
          <a:lstStyle/>
          <a:p>
            <a:r>
              <a:rPr kumimoji="1" lang="ja-JP" altLang="en-US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みんなのパソコン、</a:t>
            </a:r>
            <a:r>
              <a:rPr kumimoji="1" lang="en-US" altLang="ja-JP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iPad</a:t>
            </a:r>
            <a:endParaRPr kumimoji="1" lang="ja-JP" altLang="en-US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568552" cy="1752600"/>
          </a:xfrm>
        </p:spPr>
        <p:txBody>
          <a:bodyPr/>
          <a:lstStyle/>
          <a:p>
            <a:pPr algn="l"/>
            <a:r>
              <a:rPr lang="ja-JP" altLang="en-US" dirty="0" smtClean="0"/>
              <a:t>ただしくつかって、</a:t>
            </a:r>
            <a:endParaRPr lang="en-US" altLang="ja-JP" dirty="0" smtClean="0"/>
          </a:p>
          <a:p>
            <a:pPr algn="l"/>
            <a:r>
              <a:rPr kumimoji="1" lang="ja-JP" altLang="en-US" dirty="0"/>
              <a:t>きれい</a:t>
            </a:r>
            <a:r>
              <a:rPr kumimoji="1" lang="ja-JP" altLang="en-US" dirty="0" smtClean="0"/>
              <a:t>に</a:t>
            </a:r>
            <a:r>
              <a:rPr kumimoji="1" lang="ja-JP" altLang="en-US" dirty="0"/>
              <a:t>おわりましょう。</a:t>
            </a:r>
          </a:p>
        </p:txBody>
      </p:sp>
      <p:pic>
        <p:nvPicPr>
          <p:cNvPr id="1026" name="Picture 2" descr="タブレット型PCを使う男性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088232" cy="27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5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コネクタ 18"/>
          <p:cNvCxnSpPr/>
          <p:nvPr/>
        </p:nvCxnSpPr>
        <p:spPr>
          <a:xfrm>
            <a:off x="3335891" y="1700808"/>
            <a:ext cx="5412573" cy="0"/>
          </a:xfrm>
          <a:prstGeom prst="line">
            <a:avLst/>
          </a:prstGeom>
          <a:ln w="165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86802" y="1124744"/>
            <a:ext cx="8161662" cy="0"/>
          </a:xfrm>
          <a:prstGeom prst="line">
            <a:avLst/>
          </a:prstGeom>
          <a:ln w="165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389">
            <a:off x="857127" y="1264810"/>
            <a:ext cx="2150594" cy="167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991938" y="1696064"/>
            <a:ext cx="288032" cy="288032"/>
          </a:xfrm>
          <a:prstGeom prst="ellipse">
            <a:avLst/>
          </a:prstGeom>
          <a:noFill/>
          <a:ln w="69850" cmpd="sng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84000">
                  <a:schemeClr val="accent1">
                    <a:tint val="44500"/>
                    <a:satMod val="160000"/>
                  </a:schemeClr>
                </a:gs>
                <a:gs pos="94160">
                  <a:srgbClr val="D6E0F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272507"/>
            <a:ext cx="2309043" cy="230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爆発 1 4"/>
          <p:cNvSpPr/>
          <p:nvPr/>
        </p:nvSpPr>
        <p:spPr>
          <a:xfrm>
            <a:off x="6516216" y="2950133"/>
            <a:ext cx="650465" cy="5760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427984" y="3238165"/>
            <a:ext cx="3312368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ｶﾁｶﾁｶﾁｶﾁｶﾁ</a:t>
            </a:r>
            <a:r>
              <a:rPr lang="en-US" altLang="ja-JP" sz="24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…</a:t>
            </a:r>
            <a:endParaRPr lang="ja-JP" altLang="en-US" sz="2400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861" y="3526197"/>
            <a:ext cx="16730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爆発 1 11"/>
          <p:cNvSpPr/>
          <p:nvPr/>
        </p:nvSpPr>
        <p:spPr>
          <a:xfrm>
            <a:off x="2837826" y="3581976"/>
            <a:ext cx="650465" cy="5760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586802" y="3870008"/>
            <a:ext cx="3312368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ｶﾁｶﾁｶﾁｶﾁｶﾁ</a:t>
            </a:r>
            <a:r>
              <a:rPr lang="en-US" altLang="ja-JP" sz="24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…</a:t>
            </a:r>
            <a:endParaRPr lang="ja-JP" altLang="en-US" sz="2400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43880" y="341040"/>
            <a:ext cx="8786275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36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カーソル</a:t>
            </a:r>
            <a:r>
              <a:rPr lang="ja-JP" altLang="en-US" sz="36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が青く</a:t>
            </a:r>
            <a:r>
              <a:rPr lang="ja-JP" altLang="en-US" sz="36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グルグルしはじめたとき、</a:t>
            </a:r>
            <a:r>
              <a:rPr lang="en-US" altLang="ja-JP" sz="36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/>
            </a:r>
            <a:br>
              <a:rPr lang="en-US" altLang="ja-JP" sz="36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</a:br>
            <a:r>
              <a:rPr lang="ja-JP" altLang="en-US" sz="36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こんなことしていませんか？</a:t>
            </a:r>
            <a:endParaRPr lang="ja-JP" altLang="en-US" sz="3600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sp>
        <p:nvSpPr>
          <p:cNvPr id="7" name="タイトル 1"/>
          <p:cNvSpPr txBox="1">
            <a:spLocks noGrp="1"/>
          </p:cNvSpPr>
          <p:nvPr>
            <p:ph type="title"/>
          </p:nvPr>
        </p:nvSpPr>
        <p:spPr>
          <a:xfrm>
            <a:off x="1767266" y="5398205"/>
            <a:ext cx="7062889" cy="1432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3600" dirty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こんなときは</a:t>
            </a:r>
            <a:r>
              <a:rPr lang="ja-JP" altLang="en-US" sz="3600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、手をとめましょう</a:t>
            </a:r>
            <a:endParaRPr lang="ja-JP" altLang="en-US" sz="3600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 rot="457790">
            <a:off x="3392748" y="3925894"/>
            <a:ext cx="431364" cy="709995"/>
          </a:xfrm>
          <a:custGeom>
            <a:avLst/>
            <a:gdLst>
              <a:gd name="connsiteX0" fmla="*/ 54768 w 319087"/>
              <a:gd name="connsiteY0" fmla="*/ 0 h 697706"/>
              <a:gd name="connsiteX1" fmla="*/ 145256 w 319087"/>
              <a:gd name="connsiteY1" fmla="*/ 130969 h 697706"/>
              <a:gd name="connsiteX2" fmla="*/ 240506 w 319087"/>
              <a:gd name="connsiteY2" fmla="*/ 321469 h 697706"/>
              <a:gd name="connsiteX3" fmla="*/ 300037 w 319087"/>
              <a:gd name="connsiteY3" fmla="*/ 557213 h 697706"/>
              <a:gd name="connsiteX4" fmla="*/ 319087 w 319087"/>
              <a:gd name="connsiteY4" fmla="*/ 697706 h 697706"/>
              <a:gd name="connsiteX5" fmla="*/ 0 w 319087"/>
              <a:gd name="connsiteY5" fmla="*/ 71438 h 697706"/>
              <a:gd name="connsiteX6" fmla="*/ 2381 w 319087"/>
              <a:gd name="connsiteY6" fmla="*/ 38100 h 697706"/>
              <a:gd name="connsiteX7" fmla="*/ 54768 w 319087"/>
              <a:gd name="connsiteY7" fmla="*/ 0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087" h="697706">
                <a:moveTo>
                  <a:pt x="54768" y="0"/>
                </a:moveTo>
                <a:lnTo>
                  <a:pt x="145256" y="130969"/>
                </a:lnTo>
                <a:lnTo>
                  <a:pt x="240506" y="321469"/>
                </a:lnTo>
                <a:lnTo>
                  <a:pt x="300037" y="557213"/>
                </a:lnTo>
                <a:lnTo>
                  <a:pt x="319087" y="697706"/>
                </a:lnTo>
                <a:lnTo>
                  <a:pt x="0" y="71438"/>
                </a:lnTo>
                <a:lnTo>
                  <a:pt x="2381" y="38100"/>
                </a:lnTo>
                <a:lnTo>
                  <a:pt x="54768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593306" y="3798094"/>
            <a:ext cx="343008" cy="492919"/>
          </a:xfrm>
          <a:custGeom>
            <a:avLst/>
            <a:gdLst>
              <a:gd name="connsiteX0" fmla="*/ 0 w 343008"/>
              <a:gd name="connsiteY0" fmla="*/ 73819 h 492919"/>
              <a:gd name="connsiteX1" fmla="*/ 0 w 343008"/>
              <a:gd name="connsiteY1" fmla="*/ 73819 h 492919"/>
              <a:gd name="connsiteX2" fmla="*/ 28575 w 343008"/>
              <a:gd name="connsiteY2" fmla="*/ 88106 h 492919"/>
              <a:gd name="connsiteX3" fmla="*/ 42863 w 343008"/>
              <a:gd name="connsiteY3" fmla="*/ 102394 h 492919"/>
              <a:gd name="connsiteX4" fmla="*/ 54769 w 343008"/>
              <a:gd name="connsiteY4" fmla="*/ 114300 h 492919"/>
              <a:gd name="connsiteX5" fmla="*/ 64294 w 343008"/>
              <a:gd name="connsiteY5" fmla="*/ 128587 h 492919"/>
              <a:gd name="connsiteX6" fmla="*/ 78582 w 343008"/>
              <a:gd name="connsiteY6" fmla="*/ 142875 h 492919"/>
              <a:gd name="connsiteX7" fmla="*/ 90488 w 343008"/>
              <a:gd name="connsiteY7" fmla="*/ 157162 h 492919"/>
              <a:gd name="connsiteX8" fmla="*/ 97632 w 343008"/>
              <a:gd name="connsiteY8" fmla="*/ 159544 h 492919"/>
              <a:gd name="connsiteX9" fmla="*/ 107157 w 343008"/>
              <a:gd name="connsiteY9" fmla="*/ 166687 h 492919"/>
              <a:gd name="connsiteX10" fmla="*/ 114300 w 343008"/>
              <a:gd name="connsiteY10" fmla="*/ 171450 h 492919"/>
              <a:gd name="connsiteX11" fmla="*/ 138113 w 343008"/>
              <a:gd name="connsiteY11" fmla="*/ 190500 h 492919"/>
              <a:gd name="connsiteX12" fmla="*/ 157163 w 343008"/>
              <a:gd name="connsiteY12" fmla="*/ 211931 h 492919"/>
              <a:gd name="connsiteX13" fmla="*/ 164307 w 343008"/>
              <a:gd name="connsiteY13" fmla="*/ 219075 h 492919"/>
              <a:gd name="connsiteX14" fmla="*/ 171450 w 343008"/>
              <a:gd name="connsiteY14" fmla="*/ 226219 h 492919"/>
              <a:gd name="connsiteX15" fmla="*/ 180975 w 343008"/>
              <a:gd name="connsiteY15" fmla="*/ 233362 h 492919"/>
              <a:gd name="connsiteX16" fmla="*/ 183357 w 343008"/>
              <a:gd name="connsiteY16" fmla="*/ 242887 h 492919"/>
              <a:gd name="connsiteX17" fmla="*/ 200025 w 343008"/>
              <a:gd name="connsiteY17" fmla="*/ 259556 h 492919"/>
              <a:gd name="connsiteX18" fmla="*/ 204788 w 343008"/>
              <a:gd name="connsiteY18" fmla="*/ 273844 h 492919"/>
              <a:gd name="connsiteX19" fmla="*/ 209550 w 343008"/>
              <a:gd name="connsiteY19" fmla="*/ 283369 h 492919"/>
              <a:gd name="connsiteX20" fmla="*/ 214313 w 343008"/>
              <a:gd name="connsiteY20" fmla="*/ 297656 h 492919"/>
              <a:gd name="connsiteX21" fmla="*/ 221457 w 343008"/>
              <a:gd name="connsiteY21" fmla="*/ 304800 h 492919"/>
              <a:gd name="connsiteX22" fmla="*/ 235744 w 343008"/>
              <a:gd name="connsiteY22" fmla="*/ 330994 h 492919"/>
              <a:gd name="connsiteX23" fmla="*/ 240507 w 343008"/>
              <a:gd name="connsiteY23" fmla="*/ 338137 h 492919"/>
              <a:gd name="connsiteX24" fmla="*/ 247650 w 343008"/>
              <a:gd name="connsiteY24" fmla="*/ 350044 h 492919"/>
              <a:gd name="connsiteX25" fmla="*/ 254794 w 343008"/>
              <a:gd name="connsiteY25" fmla="*/ 359569 h 492919"/>
              <a:gd name="connsiteX26" fmla="*/ 257175 w 343008"/>
              <a:gd name="connsiteY26" fmla="*/ 366712 h 492919"/>
              <a:gd name="connsiteX27" fmla="*/ 264319 w 343008"/>
              <a:gd name="connsiteY27" fmla="*/ 381000 h 492919"/>
              <a:gd name="connsiteX28" fmla="*/ 269082 w 343008"/>
              <a:gd name="connsiteY28" fmla="*/ 400050 h 492919"/>
              <a:gd name="connsiteX29" fmla="*/ 271463 w 343008"/>
              <a:gd name="connsiteY29" fmla="*/ 407194 h 492919"/>
              <a:gd name="connsiteX30" fmla="*/ 278607 w 343008"/>
              <a:gd name="connsiteY30" fmla="*/ 409575 h 492919"/>
              <a:gd name="connsiteX31" fmla="*/ 290513 w 343008"/>
              <a:gd name="connsiteY31" fmla="*/ 421481 h 492919"/>
              <a:gd name="connsiteX32" fmla="*/ 295275 w 343008"/>
              <a:gd name="connsiteY32" fmla="*/ 428625 h 492919"/>
              <a:gd name="connsiteX33" fmla="*/ 302419 w 343008"/>
              <a:gd name="connsiteY33" fmla="*/ 435769 h 492919"/>
              <a:gd name="connsiteX34" fmla="*/ 311944 w 343008"/>
              <a:gd name="connsiteY34" fmla="*/ 450056 h 492919"/>
              <a:gd name="connsiteX35" fmla="*/ 316707 w 343008"/>
              <a:gd name="connsiteY35" fmla="*/ 457200 h 492919"/>
              <a:gd name="connsiteX36" fmla="*/ 323850 w 343008"/>
              <a:gd name="connsiteY36" fmla="*/ 461962 h 492919"/>
              <a:gd name="connsiteX37" fmla="*/ 328613 w 343008"/>
              <a:gd name="connsiteY37" fmla="*/ 469106 h 492919"/>
              <a:gd name="connsiteX38" fmla="*/ 335757 w 343008"/>
              <a:gd name="connsiteY38" fmla="*/ 492919 h 492919"/>
              <a:gd name="connsiteX39" fmla="*/ 340519 w 343008"/>
              <a:gd name="connsiteY39" fmla="*/ 483394 h 492919"/>
              <a:gd name="connsiteX40" fmla="*/ 333375 w 343008"/>
              <a:gd name="connsiteY40" fmla="*/ 421481 h 492919"/>
              <a:gd name="connsiteX41" fmla="*/ 330994 w 343008"/>
              <a:gd name="connsiteY41" fmla="*/ 392906 h 492919"/>
              <a:gd name="connsiteX42" fmla="*/ 326232 w 343008"/>
              <a:gd name="connsiteY42" fmla="*/ 378619 h 492919"/>
              <a:gd name="connsiteX43" fmla="*/ 323850 w 343008"/>
              <a:gd name="connsiteY43" fmla="*/ 319087 h 492919"/>
              <a:gd name="connsiteX44" fmla="*/ 319088 w 343008"/>
              <a:gd name="connsiteY44" fmla="*/ 297656 h 492919"/>
              <a:gd name="connsiteX45" fmla="*/ 311944 w 343008"/>
              <a:gd name="connsiteY45" fmla="*/ 264319 h 492919"/>
              <a:gd name="connsiteX46" fmla="*/ 309563 w 343008"/>
              <a:gd name="connsiteY46" fmla="*/ 247650 h 492919"/>
              <a:gd name="connsiteX47" fmla="*/ 307182 w 343008"/>
              <a:gd name="connsiteY47" fmla="*/ 238125 h 492919"/>
              <a:gd name="connsiteX48" fmla="*/ 304800 w 343008"/>
              <a:gd name="connsiteY48" fmla="*/ 226219 h 492919"/>
              <a:gd name="connsiteX49" fmla="*/ 300038 w 343008"/>
              <a:gd name="connsiteY49" fmla="*/ 219075 h 492919"/>
              <a:gd name="connsiteX50" fmla="*/ 297657 w 343008"/>
              <a:gd name="connsiteY50" fmla="*/ 209550 h 492919"/>
              <a:gd name="connsiteX51" fmla="*/ 292894 w 343008"/>
              <a:gd name="connsiteY51" fmla="*/ 200025 h 492919"/>
              <a:gd name="connsiteX52" fmla="*/ 290513 w 343008"/>
              <a:gd name="connsiteY52" fmla="*/ 188119 h 492919"/>
              <a:gd name="connsiteX53" fmla="*/ 285750 w 343008"/>
              <a:gd name="connsiteY53" fmla="*/ 180975 h 492919"/>
              <a:gd name="connsiteX54" fmla="*/ 280988 w 343008"/>
              <a:gd name="connsiteY54" fmla="*/ 169069 h 492919"/>
              <a:gd name="connsiteX55" fmla="*/ 276225 w 343008"/>
              <a:gd name="connsiteY55" fmla="*/ 150019 h 492919"/>
              <a:gd name="connsiteX56" fmla="*/ 266700 w 343008"/>
              <a:gd name="connsiteY56" fmla="*/ 135731 h 492919"/>
              <a:gd name="connsiteX57" fmla="*/ 261938 w 343008"/>
              <a:gd name="connsiteY57" fmla="*/ 116681 h 492919"/>
              <a:gd name="connsiteX58" fmla="*/ 254794 w 343008"/>
              <a:gd name="connsiteY58" fmla="*/ 95250 h 492919"/>
              <a:gd name="connsiteX59" fmla="*/ 242888 w 343008"/>
              <a:gd name="connsiteY59" fmla="*/ 71437 h 492919"/>
              <a:gd name="connsiteX60" fmla="*/ 238125 w 343008"/>
              <a:gd name="connsiteY60" fmla="*/ 52387 h 492919"/>
              <a:gd name="connsiteX61" fmla="*/ 230982 w 343008"/>
              <a:gd name="connsiteY61" fmla="*/ 45244 h 492919"/>
              <a:gd name="connsiteX62" fmla="*/ 221457 w 343008"/>
              <a:gd name="connsiteY62" fmla="*/ 30956 h 492919"/>
              <a:gd name="connsiteX63" fmla="*/ 207169 w 343008"/>
              <a:gd name="connsiteY63" fmla="*/ 19050 h 492919"/>
              <a:gd name="connsiteX64" fmla="*/ 200025 w 343008"/>
              <a:gd name="connsiteY64" fmla="*/ 16669 h 492919"/>
              <a:gd name="connsiteX65" fmla="*/ 197644 w 343008"/>
              <a:gd name="connsiteY65" fmla="*/ 9525 h 492919"/>
              <a:gd name="connsiteX66" fmla="*/ 188119 w 343008"/>
              <a:gd name="connsiteY66" fmla="*/ 7144 h 492919"/>
              <a:gd name="connsiteX67" fmla="*/ 171450 w 343008"/>
              <a:gd name="connsiteY67" fmla="*/ 0 h 492919"/>
              <a:gd name="connsiteX68" fmla="*/ 157163 w 343008"/>
              <a:gd name="connsiteY68" fmla="*/ 9525 h 492919"/>
              <a:gd name="connsiteX69" fmla="*/ 147638 w 343008"/>
              <a:gd name="connsiteY69" fmla="*/ 11906 h 492919"/>
              <a:gd name="connsiteX70" fmla="*/ 121444 w 343008"/>
              <a:gd name="connsiteY70" fmla="*/ 16669 h 492919"/>
              <a:gd name="connsiteX71" fmla="*/ 114300 w 343008"/>
              <a:gd name="connsiteY71" fmla="*/ 19050 h 492919"/>
              <a:gd name="connsiteX72" fmla="*/ 107157 w 343008"/>
              <a:gd name="connsiteY72" fmla="*/ 26194 h 492919"/>
              <a:gd name="connsiteX73" fmla="*/ 92869 w 343008"/>
              <a:gd name="connsiteY73" fmla="*/ 28575 h 492919"/>
              <a:gd name="connsiteX74" fmla="*/ 64294 w 343008"/>
              <a:gd name="connsiteY74" fmla="*/ 33337 h 492919"/>
              <a:gd name="connsiteX75" fmla="*/ 50007 w 343008"/>
              <a:gd name="connsiteY75" fmla="*/ 38100 h 492919"/>
              <a:gd name="connsiteX76" fmla="*/ 33338 w 343008"/>
              <a:gd name="connsiteY76" fmla="*/ 47625 h 492919"/>
              <a:gd name="connsiteX77" fmla="*/ 26194 w 343008"/>
              <a:gd name="connsiteY77" fmla="*/ 52387 h 492919"/>
              <a:gd name="connsiteX78" fmla="*/ 19050 w 343008"/>
              <a:gd name="connsiteY78" fmla="*/ 54769 h 492919"/>
              <a:gd name="connsiteX79" fmla="*/ 0 w 343008"/>
              <a:gd name="connsiteY79" fmla="*/ 73819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43008" h="492919">
                <a:moveTo>
                  <a:pt x="0" y="73819"/>
                </a:moveTo>
                <a:lnTo>
                  <a:pt x="0" y="73819"/>
                </a:lnTo>
                <a:cubicBezTo>
                  <a:pt x="9525" y="78581"/>
                  <a:pt x="21045" y="80576"/>
                  <a:pt x="28575" y="88106"/>
                </a:cubicBezTo>
                <a:cubicBezTo>
                  <a:pt x="33338" y="92869"/>
                  <a:pt x="39127" y="96790"/>
                  <a:pt x="42863" y="102394"/>
                </a:cubicBezTo>
                <a:cubicBezTo>
                  <a:pt x="49213" y="111918"/>
                  <a:pt x="45244" y="107950"/>
                  <a:pt x="54769" y="114300"/>
                </a:cubicBezTo>
                <a:cubicBezTo>
                  <a:pt x="57944" y="119062"/>
                  <a:pt x="60247" y="124540"/>
                  <a:pt x="64294" y="128587"/>
                </a:cubicBezTo>
                <a:cubicBezTo>
                  <a:pt x="69057" y="133350"/>
                  <a:pt x="74846" y="137271"/>
                  <a:pt x="78582" y="142875"/>
                </a:cubicBezTo>
                <a:cubicBezTo>
                  <a:pt x="82097" y="148149"/>
                  <a:pt x="84985" y="153493"/>
                  <a:pt x="90488" y="157162"/>
                </a:cubicBezTo>
                <a:cubicBezTo>
                  <a:pt x="92577" y="158554"/>
                  <a:pt x="95251" y="158750"/>
                  <a:pt x="97632" y="159544"/>
                </a:cubicBezTo>
                <a:cubicBezTo>
                  <a:pt x="100807" y="161925"/>
                  <a:pt x="103928" y="164380"/>
                  <a:pt x="107157" y="166687"/>
                </a:cubicBezTo>
                <a:cubicBezTo>
                  <a:pt x="109486" y="168350"/>
                  <a:pt x="112161" y="169549"/>
                  <a:pt x="114300" y="171450"/>
                </a:cubicBezTo>
                <a:cubicBezTo>
                  <a:pt x="135895" y="190646"/>
                  <a:pt x="120036" y="181461"/>
                  <a:pt x="138113" y="190500"/>
                </a:cubicBezTo>
                <a:cubicBezTo>
                  <a:pt x="146611" y="203249"/>
                  <a:pt x="140851" y="195619"/>
                  <a:pt x="157163" y="211931"/>
                </a:cubicBezTo>
                <a:lnTo>
                  <a:pt x="164307" y="219075"/>
                </a:lnTo>
                <a:cubicBezTo>
                  <a:pt x="166688" y="221456"/>
                  <a:pt x="168756" y="224199"/>
                  <a:pt x="171450" y="226219"/>
                </a:cubicBezTo>
                <a:lnTo>
                  <a:pt x="180975" y="233362"/>
                </a:lnTo>
                <a:cubicBezTo>
                  <a:pt x="181769" y="236537"/>
                  <a:pt x="181393" y="240269"/>
                  <a:pt x="183357" y="242887"/>
                </a:cubicBezTo>
                <a:cubicBezTo>
                  <a:pt x="194711" y="258025"/>
                  <a:pt x="194013" y="246029"/>
                  <a:pt x="200025" y="259556"/>
                </a:cubicBezTo>
                <a:cubicBezTo>
                  <a:pt x="202064" y="264144"/>
                  <a:pt x="202543" y="269354"/>
                  <a:pt x="204788" y="273844"/>
                </a:cubicBezTo>
                <a:cubicBezTo>
                  <a:pt x="206375" y="277019"/>
                  <a:pt x="208232" y="280073"/>
                  <a:pt x="209550" y="283369"/>
                </a:cubicBezTo>
                <a:cubicBezTo>
                  <a:pt x="211414" y="288030"/>
                  <a:pt x="211875" y="293268"/>
                  <a:pt x="214313" y="297656"/>
                </a:cubicBezTo>
                <a:cubicBezTo>
                  <a:pt x="215949" y="300600"/>
                  <a:pt x="219076" y="302419"/>
                  <a:pt x="221457" y="304800"/>
                </a:cubicBezTo>
                <a:cubicBezTo>
                  <a:pt x="226117" y="318781"/>
                  <a:pt x="222773" y="310612"/>
                  <a:pt x="235744" y="330994"/>
                </a:cubicBezTo>
                <a:cubicBezTo>
                  <a:pt x="237280" y="333408"/>
                  <a:pt x="239035" y="335683"/>
                  <a:pt x="240507" y="338137"/>
                </a:cubicBezTo>
                <a:cubicBezTo>
                  <a:pt x="242888" y="342106"/>
                  <a:pt x="245083" y="346193"/>
                  <a:pt x="247650" y="350044"/>
                </a:cubicBezTo>
                <a:cubicBezTo>
                  <a:pt x="249851" y="353346"/>
                  <a:pt x="252413" y="356394"/>
                  <a:pt x="254794" y="359569"/>
                </a:cubicBezTo>
                <a:cubicBezTo>
                  <a:pt x="255588" y="361950"/>
                  <a:pt x="256053" y="364467"/>
                  <a:pt x="257175" y="366712"/>
                </a:cubicBezTo>
                <a:cubicBezTo>
                  <a:pt x="263679" y="379720"/>
                  <a:pt x="260727" y="367830"/>
                  <a:pt x="264319" y="381000"/>
                </a:cubicBezTo>
                <a:cubicBezTo>
                  <a:pt x="266041" y="387315"/>
                  <a:pt x="267012" y="393840"/>
                  <a:pt x="269082" y="400050"/>
                </a:cubicBezTo>
                <a:cubicBezTo>
                  <a:pt x="269876" y="402431"/>
                  <a:pt x="269688" y="405419"/>
                  <a:pt x="271463" y="407194"/>
                </a:cubicBezTo>
                <a:cubicBezTo>
                  <a:pt x="273238" y="408969"/>
                  <a:pt x="276226" y="408781"/>
                  <a:pt x="278607" y="409575"/>
                </a:cubicBezTo>
                <a:cubicBezTo>
                  <a:pt x="291306" y="428626"/>
                  <a:pt x="274638" y="405606"/>
                  <a:pt x="290513" y="421481"/>
                </a:cubicBezTo>
                <a:cubicBezTo>
                  <a:pt x="292537" y="423505"/>
                  <a:pt x="293443" y="426426"/>
                  <a:pt x="295275" y="428625"/>
                </a:cubicBezTo>
                <a:cubicBezTo>
                  <a:pt x="297431" y="431212"/>
                  <a:pt x="300351" y="433111"/>
                  <a:pt x="302419" y="435769"/>
                </a:cubicBezTo>
                <a:cubicBezTo>
                  <a:pt x="305933" y="440287"/>
                  <a:pt x="308769" y="445294"/>
                  <a:pt x="311944" y="450056"/>
                </a:cubicBezTo>
                <a:cubicBezTo>
                  <a:pt x="313532" y="452437"/>
                  <a:pt x="314326" y="455612"/>
                  <a:pt x="316707" y="457200"/>
                </a:cubicBezTo>
                <a:lnTo>
                  <a:pt x="323850" y="461962"/>
                </a:lnTo>
                <a:cubicBezTo>
                  <a:pt x="325438" y="464343"/>
                  <a:pt x="327451" y="466491"/>
                  <a:pt x="328613" y="469106"/>
                </a:cubicBezTo>
                <a:cubicBezTo>
                  <a:pt x="331922" y="476552"/>
                  <a:pt x="333779" y="485008"/>
                  <a:pt x="335757" y="492919"/>
                </a:cubicBezTo>
                <a:cubicBezTo>
                  <a:pt x="337344" y="489744"/>
                  <a:pt x="340388" y="486941"/>
                  <a:pt x="340519" y="483394"/>
                </a:cubicBezTo>
                <a:cubicBezTo>
                  <a:pt x="342409" y="432358"/>
                  <a:pt x="347586" y="442797"/>
                  <a:pt x="333375" y="421481"/>
                </a:cubicBezTo>
                <a:cubicBezTo>
                  <a:pt x="332581" y="411956"/>
                  <a:pt x="332565" y="402334"/>
                  <a:pt x="330994" y="392906"/>
                </a:cubicBezTo>
                <a:cubicBezTo>
                  <a:pt x="330169" y="387954"/>
                  <a:pt x="326716" y="383616"/>
                  <a:pt x="326232" y="378619"/>
                </a:cubicBezTo>
                <a:cubicBezTo>
                  <a:pt x="324319" y="358851"/>
                  <a:pt x="325171" y="338903"/>
                  <a:pt x="323850" y="319087"/>
                </a:cubicBezTo>
                <a:cubicBezTo>
                  <a:pt x="323508" y="313958"/>
                  <a:pt x="320283" y="303032"/>
                  <a:pt x="319088" y="297656"/>
                </a:cubicBezTo>
                <a:cubicBezTo>
                  <a:pt x="316623" y="286562"/>
                  <a:pt x="314070" y="275483"/>
                  <a:pt x="311944" y="264319"/>
                </a:cubicBezTo>
                <a:cubicBezTo>
                  <a:pt x="310894" y="258805"/>
                  <a:pt x="310567" y="253172"/>
                  <a:pt x="309563" y="247650"/>
                </a:cubicBezTo>
                <a:cubicBezTo>
                  <a:pt x="308978" y="244430"/>
                  <a:pt x="307892" y="241320"/>
                  <a:pt x="307182" y="238125"/>
                </a:cubicBezTo>
                <a:cubicBezTo>
                  <a:pt x="306304" y="234174"/>
                  <a:pt x="306221" y="230009"/>
                  <a:pt x="304800" y="226219"/>
                </a:cubicBezTo>
                <a:cubicBezTo>
                  <a:pt x="303795" y="223539"/>
                  <a:pt x="301625" y="221456"/>
                  <a:pt x="300038" y="219075"/>
                </a:cubicBezTo>
                <a:cubicBezTo>
                  <a:pt x="299244" y="215900"/>
                  <a:pt x="298806" y="212614"/>
                  <a:pt x="297657" y="209550"/>
                </a:cubicBezTo>
                <a:cubicBezTo>
                  <a:pt x="296411" y="206226"/>
                  <a:pt x="294017" y="203393"/>
                  <a:pt x="292894" y="200025"/>
                </a:cubicBezTo>
                <a:cubicBezTo>
                  <a:pt x="291614" y="196185"/>
                  <a:pt x="291934" y="191909"/>
                  <a:pt x="290513" y="188119"/>
                </a:cubicBezTo>
                <a:cubicBezTo>
                  <a:pt x="289508" y="185439"/>
                  <a:pt x="287030" y="183535"/>
                  <a:pt x="285750" y="180975"/>
                </a:cubicBezTo>
                <a:cubicBezTo>
                  <a:pt x="283838" y="177152"/>
                  <a:pt x="282245" y="173154"/>
                  <a:pt x="280988" y="169069"/>
                </a:cubicBezTo>
                <a:cubicBezTo>
                  <a:pt x="279063" y="162813"/>
                  <a:pt x="279856" y="155465"/>
                  <a:pt x="276225" y="150019"/>
                </a:cubicBezTo>
                <a:lnTo>
                  <a:pt x="266700" y="135731"/>
                </a:lnTo>
                <a:cubicBezTo>
                  <a:pt x="261859" y="111525"/>
                  <a:pt x="266819" y="133766"/>
                  <a:pt x="261938" y="116681"/>
                </a:cubicBezTo>
                <a:cubicBezTo>
                  <a:pt x="258906" y="106068"/>
                  <a:pt x="260269" y="106200"/>
                  <a:pt x="254794" y="95250"/>
                </a:cubicBezTo>
                <a:cubicBezTo>
                  <a:pt x="245233" y="76128"/>
                  <a:pt x="254214" y="105412"/>
                  <a:pt x="242888" y="71437"/>
                </a:cubicBezTo>
                <a:cubicBezTo>
                  <a:pt x="240818" y="65227"/>
                  <a:pt x="242753" y="57015"/>
                  <a:pt x="238125" y="52387"/>
                </a:cubicBezTo>
                <a:cubicBezTo>
                  <a:pt x="235744" y="50006"/>
                  <a:pt x="233049" y="47902"/>
                  <a:pt x="230982" y="45244"/>
                </a:cubicBezTo>
                <a:cubicBezTo>
                  <a:pt x="227468" y="40726"/>
                  <a:pt x="225504" y="35003"/>
                  <a:pt x="221457" y="30956"/>
                </a:cubicBezTo>
                <a:cubicBezTo>
                  <a:pt x="216190" y="25689"/>
                  <a:pt x="213801" y="22365"/>
                  <a:pt x="207169" y="19050"/>
                </a:cubicBezTo>
                <a:cubicBezTo>
                  <a:pt x="204924" y="17928"/>
                  <a:pt x="202406" y="17463"/>
                  <a:pt x="200025" y="16669"/>
                </a:cubicBezTo>
                <a:cubicBezTo>
                  <a:pt x="199231" y="14288"/>
                  <a:pt x="199604" y="11093"/>
                  <a:pt x="197644" y="9525"/>
                </a:cubicBezTo>
                <a:cubicBezTo>
                  <a:pt x="195088" y="7481"/>
                  <a:pt x="191127" y="8433"/>
                  <a:pt x="188119" y="7144"/>
                </a:cubicBezTo>
                <a:cubicBezTo>
                  <a:pt x="165096" y="-2723"/>
                  <a:pt x="198795" y="6835"/>
                  <a:pt x="171450" y="0"/>
                </a:cubicBezTo>
                <a:cubicBezTo>
                  <a:pt x="149147" y="7434"/>
                  <a:pt x="182136" y="-4745"/>
                  <a:pt x="157163" y="9525"/>
                </a:cubicBezTo>
                <a:cubicBezTo>
                  <a:pt x="154321" y="11149"/>
                  <a:pt x="150847" y="11264"/>
                  <a:pt x="147638" y="11906"/>
                </a:cubicBezTo>
                <a:cubicBezTo>
                  <a:pt x="136999" y="14033"/>
                  <a:pt x="131679" y="14110"/>
                  <a:pt x="121444" y="16669"/>
                </a:cubicBezTo>
                <a:cubicBezTo>
                  <a:pt x="119009" y="17278"/>
                  <a:pt x="116681" y="18256"/>
                  <a:pt x="114300" y="19050"/>
                </a:cubicBezTo>
                <a:cubicBezTo>
                  <a:pt x="111919" y="21431"/>
                  <a:pt x="110234" y="24826"/>
                  <a:pt x="107157" y="26194"/>
                </a:cubicBezTo>
                <a:cubicBezTo>
                  <a:pt x="102745" y="28155"/>
                  <a:pt x="97641" y="27841"/>
                  <a:pt x="92869" y="28575"/>
                </a:cubicBezTo>
                <a:cubicBezTo>
                  <a:pt x="85056" y="29777"/>
                  <a:pt x="72429" y="31118"/>
                  <a:pt x="64294" y="33337"/>
                </a:cubicBezTo>
                <a:cubicBezTo>
                  <a:pt x="59451" y="34658"/>
                  <a:pt x="54184" y="35316"/>
                  <a:pt x="50007" y="38100"/>
                </a:cubicBezTo>
                <a:cubicBezTo>
                  <a:pt x="32602" y="49702"/>
                  <a:pt x="54487" y="35540"/>
                  <a:pt x="33338" y="47625"/>
                </a:cubicBezTo>
                <a:cubicBezTo>
                  <a:pt x="30853" y="49045"/>
                  <a:pt x="28754" y="51107"/>
                  <a:pt x="26194" y="52387"/>
                </a:cubicBezTo>
                <a:cubicBezTo>
                  <a:pt x="23949" y="53510"/>
                  <a:pt x="21381" y="53837"/>
                  <a:pt x="19050" y="54769"/>
                </a:cubicBezTo>
                <a:cubicBezTo>
                  <a:pt x="17402" y="55428"/>
                  <a:pt x="3175" y="70644"/>
                  <a:pt x="0" y="73819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2987824" y="311175"/>
            <a:ext cx="781472" cy="5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 あお</a:t>
            </a:r>
            <a:endParaRPr lang="ja-JP" altLang="en-US" sz="1800" b="1" dirty="0">
              <a:latin typeface="+mj-ea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5477408" y="5495751"/>
            <a:ext cx="781472" cy="5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 て</a:t>
            </a:r>
            <a:endParaRPr lang="ja-JP" altLang="en-US" sz="1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295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763688" y="836712"/>
            <a:ext cx="5616624" cy="50405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使い終わったら</a:t>
            </a:r>
            <a:endParaRPr kumimoji="1" lang="ja-JP" altLang="en-US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12082"/>
            <a:ext cx="2808312" cy="258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49078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37389" y="1856635"/>
            <a:ext cx="5511080" cy="1414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コードははさまないように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/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かたづけよう</a:t>
            </a:r>
            <a:endParaRPr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240903" y="5515545"/>
            <a:ext cx="3990510" cy="8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じゅうでんしよう</a:t>
            </a:r>
            <a:endParaRPr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乗算記号 7"/>
          <p:cNvSpPr/>
          <p:nvPr/>
        </p:nvSpPr>
        <p:spPr>
          <a:xfrm>
            <a:off x="598093" y="3022488"/>
            <a:ext cx="1800200" cy="1800200"/>
          </a:xfrm>
          <a:prstGeom prst="mathMultiply">
            <a:avLst>
              <a:gd name="adj1" fmla="val 1120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ドーナツ 3"/>
          <p:cNvSpPr/>
          <p:nvPr/>
        </p:nvSpPr>
        <p:spPr>
          <a:xfrm>
            <a:off x="5240515" y="4220927"/>
            <a:ext cx="957361" cy="957361"/>
          </a:xfrm>
          <a:prstGeom prst="donut">
            <a:avLst>
              <a:gd name="adj" fmla="val 17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699791" y="167159"/>
            <a:ext cx="2540723" cy="5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 つか　　　　 お</a:t>
            </a:r>
            <a:endParaRPr lang="ja-JP" altLang="en-US" sz="1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579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</a:t>
            </a:r>
            <a:r>
              <a:rPr kumimoji="1" lang="ja-JP" altLang="en-US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守りましょう ～</a:t>
            </a:r>
            <a:r>
              <a:rPr kumimoji="1" lang="en-US" altLang="ja-JP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PC</a:t>
            </a:r>
            <a:r>
              <a:rPr kumimoji="1" lang="ja-JP" altLang="en-US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～</a:t>
            </a:r>
            <a:endParaRPr kumimoji="1" lang="ja-JP" altLang="en-US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92896"/>
            <a:ext cx="8363272" cy="3633267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画像のダウンロード、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サイトの保存</a:t>
            </a:r>
            <a:r>
              <a:rPr kumimoji="1" lang="ja-JP" altLang="en-US" dirty="0" smtClean="0"/>
              <a:t>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 </a:t>
            </a:r>
            <a:r>
              <a:rPr kumimoji="1" lang="ja-JP" altLang="en-US" dirty="0" smtClean="0"/>
              <a:t>ソフトウェア</a:t>
            </a:r>
            <a:r>
              <a:rPr kumimoji="1" lang="ja-JP" altLang="en-US" dirty="0" smtClean="0"/>
              <a:t>のインストールなど、無断で</a:t>
            </a:r>
            <a:r>
              <a:rPr kumimoji="1" lang="ja-JP" altLang="en-US" dirty="0" smtClean="0"/>
              <a:t>しません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デスクトップ</a:t>
            </a:r>
            <a:r>
              <a:rPr lang="ja-JP" altLang="en-US" dirty="0"/>
              <a:t>の背景</a:t>
            </a:r>
            <a:r>
              <a:rPr lang="ja-JP" altLang="en-US" dirty="0" smtClean="0"/>
              <a:t>や、音などの設定を変更</a:t>
            </a:r>
            <a:r>
              <a:rPr lang="ja-JP" altLang="en-US" dirty="0" smtClean="0"/>
              <a:t>しません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キーボードやマウスを乱暴に</a:t>
            </a:r>
            <a:r>
              <a:rPr lang="ja-JP" altLang="en-US" dirty="0" smtClean="0"/>
              <a:t>あつかいません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357242"/>
            <a:ext cx="1944216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02うつくし明朝体" pitchFamily="50" charset="-128"/>
                <a:ea typeface="02うつくし明朝体" pitchFamily="50" charset="-128"/>
              </a:rPr>
              <a:t>児童生徒</a:t>
            </a:r>
            <a:endParaRPr kumimoji="1" lang="ja-JP" altLang="en-US" sz="2800" b="1" dirty="0">
              <a:latin typeface="02うつくし明朝体" pitchFamily="50" charset="-128"/>
              <a:ea typeface="02うつくし明朝体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987824" y="167159"/>
            <a:ext cx="781472" cy="5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 まも</a:t>
            </a:r>
            <a:endParaRPr lang="ja-JP" altLang="en-US" sz="1800" b="1" dirty="0">
              <a:latin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196" y="2132856"/>
            <a:ext cx="6722132" cy="5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 smtClean="0">
                <a:latin typeface="+mj-ea"/>
              </a:rPr>
              <a:t> がぞう　　　　　　　　　　　　　　　　　　 　　 ウェブ　　　　　　　　    　 ほぞん</a:t>
            </a:r>
            <a:endParaRPr lang="ja-JP" altLang="en-US" sz="1600" b="1" dirty="0">
              <a:latin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868144" y="2683049"/>
            <a:ext cx="1169132" cy="5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  </a:t>
            </a:r>
            <a:r>
              <a:rPr lang="ja-JP" altLang="en-US" sz="1600" b="1" dirty="0" smtClean="0">
                <a:latin typeface="+mj-ea"/>
              </a:rPr>
              <a:t>むだん</a:t>
            </a:r>
            <a:endParaRPr lang="ja-JP" altLang="en-US" sz="1600" b="1" dirty="0">
              <a:latin typeface="+mj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059832" y="3695551"/>
            <a:ext cx="5472608" cy="5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 smtClean="0">
                <a:latin typeface="+mj-ea"/>
              </a:rPr>
              <a:t>はいけい　　　　 おと　　　　　　  　せってい　　 へんこう</a:t>
            </a:r>
            <a:endParaRPr lang="ja-JP" altLang="en-US" sz="1600" b="1" dirty="0">
              <a:latin typeface="+mj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298268" y="5085184"/>
            <a:ext cx="1137828" cy="5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 smtClean="0">
                <a:latin typeface="+mj-ea"/>
              </a:rPr>
              <a:t>らんぼう</a:t>
            </a:r>
            <a:endParaRPr lang="ja-JP" altLang="en-US" sz="1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768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   </a:t>
            </a:r>
            <a:r>
              <a:rPr kumimoji="1" lang="ja-JP" altLang="en-US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守りましょう ～</a:t>
            </a:r>
            <a:r>
              <a:rPr lang="en-US" altLang="ja-JP" dirty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iPad</a:t>
            </a:r>
            <a:r>
              <a:rPr kumimoji="1" lang="ja-JP" altLang="en-US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～</a:t>
            </a:r>
            <a:endParaRPr kumimoji="1" lang="ja-JP" altLang="en-US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503437"/>
            <a:ext cx="8003232" cy="373387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背景や設定を変更</a:t>
            </a:r>
            <a:r>
              <a:rPr lang="ja-JP" altLang="en-US" dirty="0" smtClean="0"/>
              <a:t>しません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画像</a:t>
            </a:r>
            <a:r>
              <a:rPr lang="ja-JP" altLang="en-US" dirty="0" smtClean="0"/>
              <a:t>は、必要な</a:t>
            </a:r>
            <a:r>
              <a:rPr lang="ja-JP" altLang="en-US" dirty="0" smtClean="0"/>
              <a:t>ものだけ残します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使ったら、番号の棚に</a:t>
            </a:r>
            <a:r>
              <a:rPr lang="ja-JP" altLang="en-US" dirty="0" smtClean="0"/>
              <a:t>戻します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落としたりぶつけたら、先生に</a:t>
            </a:r>
            <a:r>
              <a:rPr lang="ja-JP" altLang="en-US" dirty="0" smtClean="0"/>
              <a:t>言います</a:t>
            </a:r>
            <a:endParaRPr lang="en-US" altLang="ja-JP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357242"/>
            <a:ext cx="1944216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02うつくし明朝体" pitchFamily="50" charset="-128"/>
                <a:ea typeface="02うつくし明朝体" pitchFamily="50" charset="-128"/>
              </a:rPr>
              <a:t>児童生徒</a:t>
            </a:r>
            <a:endParaRPr kumimoji="1" lang="ja-JP" altLang="en-US" sz="2800" b="1" dirty="0">
              <a:latin typeface="02うつくし明朝体" pitchFamily="50" charset="-128"/>
              <a:ea typeface="02うつくし明朝体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987824" y="167159"/>
            <a:ext cx="781472" cy="5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 まも</a:t>
            </a:r>
            <a:endParaRPr lang="ja-JP" altLang="en-US" sz="1800" b="1" dirty="0">
              <a:latin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83568" y="2183383"/>
            <a:ext cx="6722132" cy="5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 smtClean="0">
                <a:latin typeface="+mj-ea"/>
              </a:rPr>
              <a:t> はいけい　　　せってい　　　へんこう</a:t>
            </a:r>
            <a:endParaRPr lang="ja-JP" altLang="en-US" sz="1600" b="1" dirty="0">
              <a:latin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74204" y="3191495"/>
            <a:ext cx="6722132" cy="5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 smtClean="0">
                <a:latin typeface="+mj-ea"/>
              </a:rPr>
              <a:t>がぞう　　　　 　ひつよう　　　　　　　　　　　　　 のこ</a:t>
            </a:r>
            <a:endParaRPr lang="ja-JP" altLang="en-US" sz="1600" b="1" dirty="0">
              <a:latin typeface="+mj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755576" y="4199607"/>
            <a:ext cx="6722132" cy="5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 err="1" smtClean="0">
                <a:latin typeface="+mj-ea"/>
              </a:rPr>
              <a:t>つか</a:t>
            </a:r>
            <a:r>
              <a:rPr lang="ja-JP" altLang="en-US" sz="1600" b="1" dirty="0" smtClean="0">
                <a:latin typeface="+mj-ea"/>
              </a:rPr>
              <a:t>　　　　　　　　　ばん</a:t>
            </a:r>
            <a:r>
              <a:rPr lang="ja-JP" altLang="en-US" sz="1600" b="1" dirty="0" err="1" smtClean="0">
                <a:latin typeface="+mj-ea"/>
              </a:rPr>
              <a:t>ごう</a:t>
            </a:r>
            <a:r>
              <a:rPr lang="ja-JP" altLang="en-US" sz="1600" b="1" dirty="0" smtClean="0">
                <a:latin typeface="+mj-ea"/>
              </a:rPr>
              <a:t>　　  たな　　　もど</a:t>
            </a:r>
            <a:endParaRPr lang="ja-JP" altLang="en-US" sz="1600" b="1" dirty="0">
              <a:latin typeface="+mj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899592" y="5157192"/>
            <a:ext cx="6722132" cy="5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 smtClean="0">
                <a:latin typeface="+mj-ea"/>
              </a:rPr>
              <a:t>お　　　　　　　　　　　　　　　　　　　　　　　　せんせい　　　い</a:t>
            </a:r>
            <a:endParaRPr lang="ja-JP" altLang="en-US" sz="1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62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kumimoji="1" lang="ja-JP" altLang="en-US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パソコンを起動する</a:t>
            </a:r>
            <a:endParaRPr kumimoji="1" lang="ja-JP" altLang="en-US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51520" y="260648"/>
            <a:ext cx="1872208" cy="18722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51520" y="4750862"/>
            <a:ext cx="1872208" cy="18722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029788" y="4725144"/>
            <a:ext cx="1872208" cy="18722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7020272" y="260648"/>
            <a:ext cx="1872208" cy="18722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44008" y="2636912"/>
            <a:ext cx="1429544" cy="5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>
                <a:latin typeface="+mj-ea"/>
              </a:rPr>
              <a:t>きどう</a:t>
            </a:r>
            <a:endParaRPr lang="ja-JP" altLang="en-US" sz="1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67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 dirty="0"/>
              <a:t>電源ボタンを一回押します。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13" y="2007972"/>
            <a:ext cx="4860384" cy="3600400"/>
          </a:xfrm>
        </p:spPr>
      </p:pic>
      <p:sp>
        <p:nvSpPr>
          <p:cNvPr id="5" name="上矢印 4"/>
          <p:cNvSpPr/>
          <p:nvPr/>
        </p:nvSpPr>
        <p:spPr>
          <a:xfrm rot="3056824">
            <a:off x="4252028" y="3167024"/>
            <a:ext cx="576064" cy="1008112"/>
          </a:xfrm>
          <a:prstGeom prst="up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975269" y="287206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381" y="3841915"/>
            <a:ext cx="2189019" cy="1766457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382" y="1988840"/>
            <a:ext cx="2189018" cy="176645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487437" y="337612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きえて</a:t>
            </a:r>
            <a:r>
              <a:rPr lang="ja-JP" altLang="en-US" dirty="0">
                <a:solidFill>
                  <a:schemeClr val="bg1"/>
                </a:solidFill>
              </a:rPr>
              <a:t>いる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53360" y="523904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つ</a:t>
            </a:r>
            <a:r>
              <a:rPr lang="ja-JP" altLang="en-US" dirty="0" smtClean="0">
                <a:solidFill>
                  <a:schemeClr val="bg1"/>
                </a:solidFill>
              </a:rPr>
              <a:t>いて</a:t>
            </a:r>
            <a:r>
              <a:rPr lang="ja-JP" altLang="en-US" dirty="0">
                <a:solidFill>
                  <a:schemeClr val="bg1"/>
                </a:solidFill>
              </a:rPr>
              <a:t>いる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46856" y="56612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一度押してもつかない時は、先生を呼びましょう。</a:t>
            </a:r>
            <a:endParaRPr lang="ja-JP" altLang="en-US" sz="3200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115616" y="188640"/>
            <a:ext cx="1429544" cy="45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</a:rPr>
              <a:t>でんげん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851920" y="217262"/>
            <a:ext cx="2550073" cy="45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err="1" smtClean="0">
                <a:latin typeface="+mj-ea"/>
              </a:rPr>
              <a:t>いっ</a:t>
            </a:r>
            <a:r>
              <a:rPr lang="ja-JP" altLang="en-US" sz="1800" b="1" dirty="0" smtClean="0">
                <a:latin typeface="+mj-ea"/>
              </a:rPr>
              <a:t>かい 　　お</a:t>
            </a:r>
            <a:endParaRPr lang="ja-JP" altLang="en-US" sz="1800" b="1" dirty="0">
              <a:latin typeface="+mj-ea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683568" y="5608372"/>
            <a:ext cx="7704856" cy="45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いちど　お　　　　　　　　　　　　　　　　とき　　　　せんせい　　よ</a:t>
            </a:r>
            <a:endParaRPr lang="ja-JP" altLang="en-US" sz="1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544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kumimoji="1" lang="ja-JP" altLang="en-US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パソコンをシャットダウンする</a:t>
            </a:r>
            <a:endParaRPr kumimoji="1" lang="ja-JP" altLang="en-US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51520" y="260648"/>
            <a:ext cx="1872208" cy="1872208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51520" y="4750862"/>
            <a:ext cx="1872208" cy="18722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036568" y="4725144"/>
            <a:ext cx="1872208" cy="1872208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7020272" y="260648"/>
            <a:ext cx="1872208" cy="18722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1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「スタート」→「シャットダウン」</a:t>
            </a:r>
            <a:endParaRPr kumimoji="1" lang="ja-JP" altLang="en-US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006" y="2122338"/>
            <a:ext cx="7121386" cy="40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1260922" y="4077072"/>
            <a:ext cx="1167114" cy="1224136"/>
            <a:chOff x="828874" y="4077072"/>
            <a:chExt cx="1167114" cy="1224136"/>
          </a:xfrm>
        </p:grpSpPr>
        <p:sp>
          <p:nvSpPr>
            <p:cNvPr id="4" name="四角形吹き出し 3"/>
            <p:cNvSpPr/>
            <p:nvPr/>
          </p:nvSpPr>
          <p:spPr>
            <a:xfrm>
              <a:off x="828874" y="4077072"/>
              <a:ext cx="1167114" cy="1224136"/>
            </a:xfrm>
            <a:prstGeom prst="wedgeRectCallout">
              <a:avLst>
                <a:gd name="adj1" fmla="val -61194"/>
                <a:gd name="adj2" fmla="val 104942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①スタート</a:t>
              </a:r>
              <a:endParaRPr kumimoji="1" lang="en-US" altLang="ja-JP" dirty="0" smtClean="0"/>
            </a:p>
            <a:p>
              <a:pPr algn="ctr"/>
              <a:endParaRPr kumimoji="1" lang="en-US" altLang="ja-JP" dirty="0" smtClean="0"/>
            </a:p>
            <a:p>
              <a:pPr algn="ctr"/>
              <a:endParaRPr kumimoji="1" lang="ja-JP" altLang="en-US" dirty="0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594"/>
            <a:stretch/>
          </p:blipFill>
          <p:spPr bwMode="auto">
            <a:xfrm>
              <a:off x="887442" y="4581128"/>
              <a:ext cx="1049977" cy="66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円/楕円 7"/>
          <p:cNvSpPr/>
          <p:nvPr/>
        </p:nvSpPr>
        <p:spPr>
          <a:xfrm>
            <a:off x="913458" y="5877272"/>
            <a:ext cx="347464" cy="347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411760" y="5661248"/>
            <a:ext cx="720080" cy="302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吹き出し 10"/>
          <p:cNvSpPr/>
          <p:nvPr/>
        </p:nvSpPr>
        <p:spPr>
          <a:xfrm>
            <a:off x="3166444" y="4689140"/>
            <a:ext cx="2269651" cy="612068"/>
          </a:xfrm>
          <a:prstGeom prst="wedgeRectCallout">
            <a:avLst>
              <a:gd name="adj1" fmla="val -57531"/>
              <a:gd name="adj2" fmla="val 12757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②シャットダウン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77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電源ボタンのランプが消えたら</a:t>
            </a:r>
            <a:r>
              <a:rPr lang="en-US" altLang="ja-JP" dirty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/>
            </a:r>
            <a:br>
              <a:rPr lang="en-US" altLang="ja-JP" dirty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</a:br>
            <a:r>
              <a:rPr lang="ja-JP" altLang="en-US" dirty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静かにカバーを閉じましょう</a:t>
            </a:r>
            <a:endParaRPr kumimoji="1" lang="ja-JP" altLang="en-US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13" y="2708920"/>
            <a:ext cx="4860384" cy="3600400"/>
          </a:xfrm>
        </p:spPr>
      </p:pic>
      <p:sp>
        <p:nvSpPr>
          <p:cNvPr id="5" name="上矢印 4"/>
          <p:cNvSpPr/>
          <p:nvPr/>
        </p:nvSpPr>
        <p:spPr>
          <a:xfrm rot="3056824">
            <a:off x="4252028" y="3867972"/>
            <a:ext cx="576064" cy="1008112"/>
          </a:xfrm>
          <a:prstGeom prst="up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975269" y="357301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381" y="4542863"/>
            <a:ext cx="2189019" cy="176645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381" y="2689788"/>
            <a:ext cx="2189018" cy="1766456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487437" y="4077072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きえて</a:t>
            </a:r>
            <a:r>
              <a:rPr lang="ja-JP" altLang="en-US" dirty="0">
                <a:solidFill>
                  <a:schemeClr val="bg1"/>
                </a:solidFill>
              </a:rPr>
              <a:t>いる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53360" y="593998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つ</a:t>
            </a:r>
            <a:r>
              <a:rPr lang="ja-JP" altLang="en-US" dirty="0" smtClean="0">
                <a:solidFill>
                  <a:schemeClr val="bg1"/>
                </a:solidFill>
              </a:rPr>
              <a:t>いて</a:t>
            </a:r>
            <a:r>
              <a:rPr lang="ja-JP" altLang="en-US" dirty="0">
                <a:solidFill>
                  <a:schemeClr val="bg1"/>
                </a:solidFill>
              </a:rPr>
              <a:t>いる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838200" y="188640"/>
            <a:ext cx="6398096" cy="5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でん</a:t>
            </a:r>
            <a:r>
              <a:rPr lang="ja-JP" altLang="en-US" sz="1800" b="1" dirty="0" err="1" smtClean="0">
                <a:latin typeface="+mj-ea"/>
              </a:rPr>
              <a:t>げん</a:t>
            </a:r>
            <a:r>
              <a:rPr lang="ja-JP" altLang="en-US" sz="1800" b="1" dirty="0" smtClean="0">
                <a:latin typeface="+mj-ea"/>
              </a:rPr>
              <a:t>　　　　　　　　　　　　　　　　　　　　　　　　　　　　　　き</a:t>
            </a:r>
            <a:endParaRPr lang="ja-JP" altLang="en-US" sz="1800" b="1" dirty="0">
              <a:latin typeface="+mj-ea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259632" y="1628800"/>
            <a:ext cx="6398096" cy="5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しず　　　　　　　　　　　　　　　　　　　　　　　と</a:t>
            </a:r>
            <a:endParaRPr lang="ja-JP" altLang="en-US" sz="1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414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9"/>
          <a:stretch/>
        </p:blipFill>
        <p:spPr bwMode="auto">
          <a:xfrm>
            <a:off x="1773998" y="2204864"/>
            <a:ext cx="5678322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フリーフォーム 5"/>
          <p:cNvSpPr/>
          <p:nvPr/>
        </p:nvSpPr>
        <p:spPr>
          <a:xfrm rot="348386">
            <a:off x="411841" y="70753"/>
            <a:ext cx="6315472" cy="2066176"/>
          </a:xfrm>
          <a:custGeom>
            <a:avLst/>
            <a:gdLst>
              <a:gd name="connsiteX0" fmla="*/ 7589520 w 15966504"/>
              <a:gd name="connsiteY0" fmla="*/ 5410200 h 5882710"/>
              <a:gd name="connsiteX1" fmla="*/ 7543800 w 15966504"/>
              <a:gd name="connsiteY1" fmla="*/ 5196840 h 5882710"/>
              <a:gd name="connsiteX2" fmla="*/ 7482840 w 15966504"/>
              <a:gd name="connsiteY2" fmla="*/ 5120640 h 5882710"/>
              <a:gd name="connsiteX3" fmla="*/ 7360920 w 15966504"/>
              <a:gd name="connsiteY3" fmla="*/ 5013960 h 5882710"/>
              <a:gd name="connsiteX4" fmla="*/ 7284720 w 15966504"/>
              <a:gd name="connsiteY4" fmla="*/ 4968240 h 5882710"/>
              <a:gd name="connsiteX5" fmla="*/ 7117080 w 15966504"/>
              <a:gd name="connsiteY5" fmla="*/ 4846320 h 5882710"/>
              <a:gd name="connsiteX6" fmla="*/ 6812280 w 15966504"/>
              <a:gd name="connsiteY6" fmla="*/ 4815840 h 5882710"/>
              <a:gd name="connsiteX7" fmla="*/ 6522720 w 15966504"/>
              <a:gd name="connsiteY7" fmla="*/ 4785360 h 5882710"/>
              <a:gd name="connsiteX8" fmla="*/ 5669280 w 15966504"/>
              <a:gd name="connsiteY8" fmla="*/ 4800600 h 5882710"/>
              <a:gd name="connsiteX9" fmla="*/ 5547360 w 15966504"/>
              <a:gd name="connsiteY9" fmla="*/ 4815840 h 5882710"/>
              <a:gd name="connsiteX10" fmla="*/ 5410200 w 15966504"/>
              <a:gd name="connsiteY10" fmla="*/ 4831080 h 5882710"/>
              <a:gd name="connsiteX11" fmla="*/ 5227320 w 15966504"/>
              <a:gd name="connsiteY11" fmla="*/ 4907280 h 5882710"/>
              <a:gd name="connsiteX12" fmla="*/ 5166360 w 15966504"/>
              <a:gd name="connsiteY12" fmla="*/ 4922520 h 5882710"/>
              <a:gd name="connsiteX13" fmla="*/ 4907280 w 15966504"/>
              <a:gd name="connsiteY13" fmla="*/ 4968240 h 5882710"/>
              <a:gd name="connsiteX14" fmla="*/ 4815840 w 15966504"/>
              <a:gd name="connsiteY14" fmla="*/ 4983480 h 5882710"/>
              <a:gd name="connsiteX15" fmla="*/ 4739640 w 15966504"/>
              <a:gd name="connsiteY15" fmla="*/ 5013960 h 5882710"/>
              <a:gd name="connsiteX16" fmla="*/ 4526280 w 15966504"/>
              <a:gd name="connsiteY16" fmla="*/ 5059680 h 5882710"/>
              <a:gd name="connsiteX17" fmla="*/ 4373880 w 15966504"/>
              <a:gd name="connsiteY17" fmla="*/ 5090160 h 5882710"/>
              <a:gd name="connsiteX18" fmla="*/ 4312920 w 15966504"/>
              <a:gd name="connsiteY18" fmla="*/ 5120640 h 5882710"/>
              <a:gd name="connsiteX19" fmla="*/ 4236720 w 15966504"/>
              <a:gd name="connsiteY19" fmla="*/ 5135880 h 5882710"/>
              <a:gd name="connsiteX20" fmla="*/ 4175760 w 15966504"/>
              <a:gd name="connsiteY20" fmla="*/ 5151120 h 5882710"/>
              <a:gd name="connsiteX21" fmla="*/ 4084320 w 15966504"/>
              <a:gd name="connsiteY21" fmla="*/ 5181600 h 5882710"/>
              <a:gd name="connsiteX22" fmla="*/ 3962400 w 15966504"/>
              <a:gd name="connsiteY22" fmla="*/ 5196840 h 5882710"/>
              <a:gd name="connsiteX23" fmla="*/ 3764280 w 15966504"/>
              <a:gd name="connsiteY23" fmla="*/ 5227320 h 5882710"/>
              <a:gd name="connsiteX24" fmla="*/ 3703320 w 15966504"/>
              <a:gd name="connsiteY24" fmla="*/ 5242560 h 5882710"/>
              <a:gd name="connsiteX25" fmla="*/ 3611880 w 15966504"/>
              <a:gd name="connsiteY25" fmla="*/ 5273040 h 5882710"/>
              <a:gd name="connsiteX26" fmla="*/ 3413760 w 15966504"/>
              <a:gd name="connsiteY26" fmla="*/ 5288280 h 5882710"/>
              <a:gd name="connsiteX27" fmla="*/ 3352800 w 15966504"/>
              <a:gd name="connsiteY27" fmla="*/ 5318760 h 5882710"/>
              <a:gd name="connsiteX28" fmla="*/ 3185160 w 15966504"/>
              <a:gd name="connsiteY28" fmla="*/ 5334000 h 5882710"/>
              <a:gd name="connsiteX29" fmla="*/ 2788920 w 15966504"/>
              <a:gd name="connsiteY29" fmla="*/ 5349240 h 5882710"/>
              <a:gd name="connsiteX30" fmla="*/ 2606040 w 15966504"/>
              <a:gd name="connsiteY30" fmla="*/ 5394960 h 5882710"/>
              <a:gd name="connsiteX31" fmla="*/ 2529840 w 15966504"/>
              <a:gd name="connsiteY31" fmla="*/ 5425440 h 5882710"/>
              <a:gd name="connsiteX32" fmla="*/ 2179320 w 15966504"/>
              <a:gd name="connsiteY32" fmla="*/ 5440680 h 5882710"/>
              <a:gd name="connsiteX33" fmla="*/ 1341120 w 15966504"/>
              <a:gd name="connsiteY33" fmla="*/ 5410200 h 5882710"/>
              <a:gd name="connsiteX34" fmla="*/ 1173480 w 15966504"/>
              <a:gd name="connsiteY34" fmla="*/ 5394960 h 5882710"/>
              <a:gd name="connsiteX35" fmla="*/ 929640 w 15966504"/>
              <a:gd name="connsiteY35" fmla="*/ 5318760 h 5882710"/>
              <a:gd name="connsiteX36" fmla="*/ 868680 w 15966504"/>
              <a:gd name="connsiteY36" fmla="*/ 5303520 h 5882710"/>
              <a:gd name="connsiteX37" fmla="*/ 548640 w 15966504"/>
              <a:gd name="connsiteY37" fmla="*/ 5227320 h 5882710"/>
              <a:gd name="connsiteX38" fmla="*/ 396240 w 15966504"/>
              <a:gd name="connsiteY38" fmla="*/ 5166360 h 5882710"/>
              <a:gd name="connsiteX39" fmla="*/ 259080 w 15966504"/>
              <a:gd name="connsiteY39" fmla="*/ 5090160 h 5882710"/>
              <a:gd name="connsiteX40" fmla="*/ 213360 w 15966504"/>
              <a:gd name="connsiteY40" fmla="*/ 5029200 h 5882710"/>
              <a:gd name="connsiteX41" fmla="*/ 182880 w 15966504"/>
              <a:gd name="connsiteY41" fmla="*/ 4983480 h 5882710"/>
              <a:gd name="connsiteX42" fmla="*/ 137160 w 15966504"/>
              <a:gd name="connsiteY42" fmla="*/ 4937760 h 5882710"/>
              <a:gd name="connsiteX43" fmla="*/ 106680 w 15966504"/>
              <a:gd name="connsiteY43" fmla="*/ 4846320 h 5882710"/>
              <a:gd name="connsiteX44" fmla="*/ 45720 w 15966504"/>
              <a:gd name="connsiteY44" fmla="*/ 4724400 h 5882710"/>
              <a:gd name="connsiteX45" fmla="*/ 30480 w 15966504"/>
              <a:gd name="connsiteY45" fmla="*/ 4572000 h 5882710"/>
              <a:gd name="connsiteX46" fmla="*/ 0 w 15966504"/>
              <a:gd name="connsiteY46" fmla="*/ 4343400 h 5882710"/>
              <a:gd name="connsiteX47" fmla="*/ 30480 w 15966504"/>
              <a:gd name="connsiteY47" fmla="*/ 3672840 h 5882710"/>
              <a:gd name="connsiteX48" fmla="*/ 76200 w 15966504"/>
              <a:gd name="connsiteY48" fmla="*/ 3459480 h 5882710"/>
              <a:gd name="connsiteX49" fmla="*/ 121920 w 15966504"/>
              <a:gd name="connsiteY49" fmla="*/ 3200400 h 5882710"/>
              <a:gd name="connsiteX50" fmla="*/ 137160 w 15966504"/>
              <a:gd name="connsiteY50" fmla="*/ 3154680 h 5882710"/>
              <a:gd name="connsiteX51" fmla="*/ 182880 w 15966504"/>
              <a:gd name="connsiteY51" fmla="*/ 3124200 h 5882710"/>
              <a:gd name="connsiteX52" fmla="*/ 304800 w 15966504"/>
              <a:gd name="connsiteY52" fmla="*/ 2956560 h 5882710"/>
              <a:gd name="connsiteX53" fmla="*/ 350520 w 15966504"/>
              <a:gd name="connsiteY53" fmla="*/ 2895600 h 5882710"/>
              <a:gd name="connsiteX54" fmla="*/ 411480 w 15966504"/>
              <a:gd name="connsiteY54" fmla="*/ 2865120 h 5882710"/>
              <a:gd name="connsiteX55" fmla="*/ 655320 w 15966504"/>
              <a:gd name="connsiteY55" fmla="*/ 2697480 h 5882710"/>
              <a:gd name="connsiteX56" fmla="*/ 838200 w 15966504"/>
              <a:gd name="connsiteY56" fmla="*/ 2606040 h 5882710"/>
              <a:gd name="connsiteX57" fmla="*/ 975360 w 15966504"/>
              <a:gd name="connsiteY57" fmla="*/ 2529840 h 5882710"/>
              <a:gd name="connsiteX58" fmla="*/ 1097280 w 15966504"/>
              <a:gd name="connsiteY58" fmla="*/ 2484120 h 5882710"/>
              <a:gd name="connsiteX59" fmla="*/ 1234440 w 15966504"/>
              <a:gd name="connsiteY59" fmla="*/ 2407920 h 5882710"/>
              <a:gd name="connsiteX60" fmla="*/ 1539240 w 15966504"/>
              <a:gd name="connsiteY60" fmla="*/ 2270760 h 5882710"/>
              <a:gd name="connsiteX61" fmla="*/ 1661160 w 15966504"/>
              <a:gd name="connsiteY61" fmla="*/ 2255520 h 5882710"/>
              <a:gd name="connsiteX62" fmla="*/ 1752600 w 15966504"/>
              <a:gd name="connsiteY62" fmla="*/ 2225040 h 5882710"/>
              <a:gd name="connsiteX63" fmla="*/ 1874520 w 15966504"/>
              <a:gd name="connsiteY63" fmla="*/ 2179320 h 5882710"/>
              <a:gd name="connsiteX64" fmla="*/ 2118360 w 15966504"/>
              <a:gd name="connsiteY64" fmla="*/ 2133600 h 5882710"/>
              <a:gd name="connsiteX65" fmla="*/ 2286000 w 15966504"/>
              <a:gd name="connsiteY65" fmla="*/ 2042160 h 5882710"/>
              <a:gd name="connsiteX66" fmla="*/ 2407920 w 15966504"/>
              <a:gd name="connsiteY66" fmla="*/ 2026920 h 5882710"/>
              <a:gd name="connsiteX67" fmla="*/ 2560320 w 15966504"/>
              <a:gd name="connsiteY67" fmla="*/ 1996440 h 5882710"/>
              <a:gd name="connsiteX68" fmla="*/ 2682240 w 15966504"/>
              <a:gd name="connsiteY68" fmla="*/ 1965960 h 5882710"/>
              <a:gd name="connsiteX69" fmla="*/ 2849880 w 15966504"/>
              <a:gd name="connsiteY69" fmla="*/ 1950720 h 5882710"/>
              <a:gd name="connsiteX70" fmla="*/ 3154680 w 15966504"/>
              <a:gd name="connsiteY70" fmla="*/ 1889760 h 5882710"/>
              <a:gd name="connsiteX71" fmla="*/ 3474720 w 15966504"/>
              <a:gd name="connsiteY71" fmla="*/ 1813560 h 5882710"/>
              <a:gd name="connsiteX72" fmla="*/ 3870960 w 15966504"/>
              <a:gd name="connsiteY72" fmla="*/ 1752600 h 5882710"/>
              <a:gd name="connsiteX73" fmla="*/ 3992880 w 15966504"/>
              <a:gd name="connsiteY73" fmla="*/ 1706880 h 5882710"/>
              <a:gd name="connsiteX74" fmla="*/ 4221480 w 15966504"/>
              <a:gd name="connsiteY74" fmla="*/ 1676400 h 5882710"/>
              <a:gd name="connsiteX75" fmla="*/ 4389120 w 15966504"/>
              <a:gd name="connsiteY75" fmla="*/ 1645920 h 5882710"/>
              <a:gd name="connsiteX76" fmla="*/ 4617720 w 15966504"/>
              <a:gd name="connsiteY76" fmla="*/ 1600200 h 5882710"/>
              <a:gd name="connsiteX77" fmla="*/ 4846320 w 15966504"/>
              <a:gd name="connsiteY77" fmla="*/ 1569720 h 5882710"/>
              <a:gd name="connsiteX78" fmla="*/ 5044440 w 15966504"/>
              <a:gd name="connsiteY78" fmla="*/ 1539240 h 5882710"/>
              <a:gd name="connsiteX79" fmla="*/ 5273040 w 15966504"/>
              <a:gd name="connsiteY79" fmla="*/ 1508760 h 5882710"/>
              <a:gd name="connsiteX80" fmla="*/ 5425440 w 15966504"/>
              <a:gd name="connsiteY80" fmla="*/ 1478280 h 5882710"/>
              <a:gd name="connsiteX81" fmla="*/ 5852160 w 15966504"/>
              <a:gd name="connsiteY81" fmla="*/ 1402080 h 5882710"/>
              <a:gd name="connsiteX82" fmla="*/ 5974080 w 15966504"/>
              <a:gd name="connsiteY82" fmla="*/ 1371600 h 5882710"/>
              <a:gd name="connsiteX83" fmla="*/ 6324600 w 15966504"/>
              <a:gd name="connsiteY83" fmla="*/ 1310640 h 5882710"/>
              <a:gd name="connsiteX84" fmla="*/ 6492240 w 15966504"/>
              <a:gd name="connsiteY84" fmla="*/ 1264920 h 5882710"/>
              <a:gd name="connsiteX85" fmla="*/ 6797040 w 15966504"/>
              <a:gd name="connsiteY85" fmla="*/ 1219200 h 5882710"/>
              <a:gd name="connsiteX86" fmla="*/ 7040880 w 15966504"/>
              <a:gd name="connsiteY86" fmla="*/ 1158240 h 5882710"/>
              <a:gd name="connsiteX87" fmla="*/ 8077200 w 15966504"/>
              <a:gd name="connsiteY87" fmla="*/ 1005840 h 5882710"/>
              <a:gd name="connsiteX88" fmla="*/ 8305800 w 15966504"/>
              <a:gd name="connsiteY88" fmla="*/ 975360 h 5882710"/>
              <a:gd name="connsiteX89" fmla="*/ 8534400 w 15966504"/>
              <a:gd name="connsiteY89" fmla="*/ 944880 h 5882710"/>
              <a:gd name="connsiteX90" fmla="*/ 8915400 w 15966504"/>
              <a:gd name="connsiteY90" fmla="*/ 868680 h 5882710"/>
              <a:gd name="connsiteX91" fmla="*/ 9311640 w 15966504"/>
              <a:gd name="connsiteY91" fmla="*/ 807720 h 5882710"/>
              <a:gd name="connsiteX92" fmla="*/ 9631680 w 15966504"/>
              <a:gd name="connsiteY92" fmla="*/ 701040 h 5882710"/>
              <a:gd name="connsiteX93" fmla="*/ 10134600 w 15966504"/>
              <a:gd name="connsiteY93" fmla="*/ 624840 h 5882710"/>
              <a:gd name="connsiteX94" fmla="*/ 10485120 w 15966504"/>
              <a:gd name="connsiteY94" fmla="*/ 563880 h 5882710"/>
              <a:gd name="connsiteX95" fmla="*/ 10683240 w 15966504"/>
              <a:gd name="connsiteY95" fmla="*/ 518160 h 5882710"/>
              <a:gd name="connsiteX96" fmla="*/ 11033760 w 15966504"/>
              <a:gd name="connsiteY96" fmla="*/ 457200 h 5882710"/>
              <a:gd name="connsiteX97" fmla="*/ 11231880 w 15966504"/>
              <a:gd name="connsiteY97" fmla="*/ 396240 h 5882710"/>
              <a:gd name="connsiteX98" fmla="*/ 11399520 w 15966504"/>
              <a:gd name="connsiteY98" fmla="*/ 381000 h 5882710"/>
              <a:gd name="connsiteX99" fmla="*/ 11582400 w 15966504"/>
              <a:gd name="connsiteY99" fmla="*/ 350520 h 5882710"/>
              <a:gd name="connsiteX100" fmla="*/ 11978640 w 15966504"/>
              <a:gd name="connsiteY100" fmla="*/ 259080 h 5882710"/>
              <a:gd name="connsiteX101" fmla="*/ 12131040 w 15966504"/>
              <a:gd name="connsiteY101" fmla="*/ 243840 h 5882710"/>
              <a:gd name="connsiteX102" fmla="*/ 12298680 w 15966504"/>
              <a:gd name="connsiteY102" fmla="*/ 213360 h 5882710"/>
              <a:gd name="connsiteX103" fmla="*/ 12527280 w 15966504"/>
              <a:gd name="connsiteY103" fmla="*/ 182880 h 5882710"/>
              <a:gd name="connsiteX104" fmla="*/ 12725400 w 15966504"/>
              <a:gd name="connsiteY104" fmla="*/ 121920 h 5882710"/>
              <a:gd name="connsiteX105" fmla="*/ 13060680 w 15966504"/>
              <a:gd name="connsiteY105" fmla="*/ 60960 h 5882710"/>
              <a:gd name="connsiteX106" fmla="*/ 13182600 w 15966504"/>
              <a:gd name="connsiteY106" fmla="*/ 45720 h 5882710"/>
              <a:gd name="connsiteX107" fmla="*/ 13426440 w 15966504"/>
              <a:gd name="connsiteY107" fmla="*/ 0 h 5882710"/>
              <a:gd name="connsiteX108" fmla="*/ 14401800 w 15966504"/>
              <a:gd name="connsiteY108" fmla="*/ 15240 h 5882710"/>
              <a:gd name="connsiteX109" fmla="*/ 14554200 w 15966504"/>
              <a:gd name="connsiteY109" fmla="*/ 60960 h 5882710"/>
              <a:gd name="connsiteX110" fmla="*/ 14615160 w 15966504"/>
              <a:gd name="connsiteY110" fmla="*/ 106680 h 5882710"/>
              <a:gd name="connsiteX111" fmla="*/ 14660880 w 15966504"/>
              <a:gd name="connsiteY111" fmla="*/ 121920 h 5882710"/>
              <a:gd name="connsiteX112" fmla="*/ 14752320 w 15966504"/>
              <a:gd name="connsiteY112" fmla="*/ 167640 h 5882710"/>
              <a:gd name="connsiteX113" fmla="*/ 14904720 w 15966504"/>
              <a:gd name="connsiteY113" fmla="*/ 243840 h 5882710"/>
              <a:gd name="connsiteX114" fmla="*/ 15011400 w 15966504"/>
              <a:gd name="connsiteY114" fmla="*/ 335280 h 5882710"/>
              <a:gd name="connsiteX115" fmla="*/ 15057120 w 15966504"/>
              <a:gd name="connsiteY115" fmla="*/ 350520 h 5882710"/>
              <a:gd name="connsiteX116" fmla="*/ 15133320 w 15966504"/>
              <a:gd name="connsiteY116" fmla="*/ 411480 h 5882710"/>
              <a:gd name="connsiteX117" fmla="*/ 15240000 w 15966504"/>
              <a:gd name="connsiteY117" fmla="*/ 518160 h 5882710"/>
              <a:gd name="connsiteX118" fmla="*/ 15316200 w 15966504"/>
              <a:gd name="connsiteY118" fmla="*/ 563880 h 5882710"/>
              <a:gd name="connsiteX119" fmla="*/ 15377160 w 15966504"/>
              <a:gd name="connsiteY119" fmla="*/ 640080 h 5882710"/>
              <a:gd name="connsiteX120" fmla="*/ 15422880 w 15966504"/>
              <a:gd name="connsiteY120" fmla="*/ 670560 h 5882710"/>
              <a:gd name="connsiteX121" fmla="*/ 15499080 w 15966504"/>
              <a:gd name="connsiteY121" fmla="*/ 746760 h 5882710"/>
              <a:gd name="connsiteX122" fmla="*/ 15514320 w 15966504"/>
              <a:gd name="connsiteY122" fmla="*/ 792480 h 5882710"/>
              <a:gd name="connsiteX123" fmla="*/ 15560040 w 15966504"/>
              <a:gd name="connsiteY123" fmla="*/ 838200 h 5882710"/>
              <a:gd name="connsiteX124" fmla="*/ 15621000 w 15966504"/>
              <a:gd name="connsiteY124" fmla="*/ 914400 h 5882710"/>
              <a:gd name="connsiteX125" fmla="*/ 15712440 w 15966504"/>
              <a:gd name="connsiteY125" fmla="*/ 1051560 h 5882710"/>
              <a:gd name="connsiteX126" fmla="*/ 15773400 w 15966504"/>
              <a:gd name="connsiteY126" fmla="*/ 1188720 h 5882710"/>
              <a:gd name="connsiteX127" fmla="*/ 15788640 w 15966504"/>
              <a:gd name="connsiteY127" fmla="*/ 1234440 h 5882710"/>
              <a:gd name="connsiteX128" fmla="*/ 15819120 w 15966504"/>
              <a:gd name="connsiteY128" fmla="*/ 1295400 h 5882710"/>
              <a:gd name="connsiteX129" fmla="*/ 15834360 w 15966504"/>
              <a:gd name="connsiteY129" fmla="*/ 1356360 h 5882710"/>
              <a:gd name="connsiteX130" fmla="*/ 15880080 w 15966504"/>
              <a:gd name="connsiteY130" fmla="*/ 1447800 h 5882710"/>
              <a:gd name="connsiteX131" fmla="*/ 15910560 w 15966504"/>
              <a:gd name="connsiteY131" fmla="*/ 1554480 h 5882710"/>
              <a:gd name="connsiteX132" fmla="*/ 15941040 w 15966504"/>
              <a:gd name="connsiteY132" fmla="*/ 1645920 h 5882710"/>
              <a:gd name="connsiteX133" fmla="*/ 15925800 w 15966504"/>
              <a:gd name="connsiteY133" fmla="*/ 2606040 h 5882710"/>
              <a:gd name="connsiteX134" fmla="*/ 15910560 w 15966504"/>
              <a:gd name="connsiteY134" fmla="*/ 2667000 h 5882710"/>
              <a:gd name="connsiteX135" fmla="*/ 15864840 w 15966504"/>
              <a:gd name="connsiteY135" fmla="*/ 2834640 h 5882710"/>
              <a:gd name="connsiteX136" fmla="*/ 15819120 w 15966504"/>
              <a:gd name="connsiteY136" fmla="*/ 2971800 h 5882710"/>
              <a:gd name="connsiteX137" fmla="*/ 15666720 w 15966504"/>
              <a:gd name="connsiteY137" fmla="*/ 3154680 h 5882710"/>
              <a:gd name="connsiteX138" fmla="*/ 15483840 w 15966504"/>
              <a:gd name="connsiteY138" fmla="*/ 3307080 h 5882710"/>
              <a:gd name="connsiteX139" fmla="*/ 15392400 w 15966504"/>
              <a:gd name="connsiteY139" fmla="*/ 3368040 h 5882710"/>
              <a:gd name="connsiteX140" fmla="*/ 15148560 w 15966504"/>
              <a:gd name="connsiteY140" fmla="*/ 3489960 h 5882710"/>
              <a:gd name="connsiteX141" fmla="*/ 15057120 w 15966504"/>
              <a:gd name="connsiteY141" fmla="*/ 3505200 h 5882710"/>
              <a:gd name="connsiteX142" fmla="*/ 14813280 w 15966504"/>
              <a:gd name="connsiteY142" fmla="*/ 3581400 h 5882710"/>
              <a:gd name="connsiteX143" fmla="*/ 14752320 w 15966504"/>
              <a:gd name="connsiteY143" fmla="*/ 3611880 h 5882710"/>
              <a:gd name="connsiteX144" fmla="*/ 14599920 w 15966504"/>
              <a:gd name="connsiteY144" fmla="*/ 3657600 h 5882710"/>
              <a:gd name="connsiteX145" fmla="*/ 14386560 w 15966504"/>
              <a:gd name="connsiteY145" fmla="*/ 3733800 h 5882710"/>
              <a:gd name="connsiteX146" fmla="*/ 14264640 w 15966504"/>
              <a:gd name="connsiteY146" fmla="*/ 3749040 h 5882710"/>
              <a:gd name="connsiteX147" fmla="*/ 14112240 w 15966504"/>
              <a:gd name="connsiteY147" fmla="*/ 3779520 h 5882710"/>
              <a:gd name="connsiteX148" fmla="*/ 13853160 w 15966504"/>
              <a:gd name="connsiteY148" fmla="*/ 3855720 h 5882710"/>
              <a:gd name="connsiteX149" fmla="*/ 13700760 w 15966504"/>
              <a:gd name="connsiteY149" fmla="*/ 3886200 h 5882710"/>
              <a:gd name="connsiteX150" fmla="*/ 13578840 w 15966504"/>
              <a:gd name="connsiteY150" fmla="*/ 3931920 h 5882710"/>
              <a:gd name="connsiteX151" fmla="*/ 13182600 w 15966504"/>
              <a:gd name="connsiteY151" fmla="*/ 3992880 h 5882710"/>
              <a:gd name="connsiteX152" fmla="*/ 13030200 w 15966504"/>
              <a:gd name="connsiteY152" fmla="*/ 4038600 h 5882710"/>
              <a:gd name="connsiteX153" fmla="*/ 12786360 w 15966504"/>
              <a:gd name="connsiteY153" fmla="*/ 4099560 h 5882710"/>
              <a:gd name="connsiteX154" fmla="*/ 12633960 w 15966504"/>
              <a:gd name="connsiteY154" fmla="*/ 4160520 h 5882710"/>
              <a:gd name="connsiteX155" fmla="*/ 12435840 w 15966504"/>
              <a:gd name="connsiteY155" fmla="*/ 4175760 h 5882710"/>
              <a:gd name="connsiteX156" fmla="*/ 12039600 w 15966504"/>
              <a:gd name="connsiteY156" fmla="*/ 4297680 h 5882710"/>
              <a:gd name="connsiteX157" fmla="*/ 11780520 w 15966504"/>
              <a:gd name="connsiteY157" fmla="*/ 4328160 h 5882710"/>
              <a:gd name="connsiteX158" fmla="*/ 11384280 w 15966504"/>
              <a:gd name="connsiteY158" fmla="*/ 4434840 h 5882710"/>
              <a:gd name="connsiteX159" fmla="*/ 10835640 w 15966504"/>
              <a:gd name="connsiteY159" fmla="*/ 4572000 h 5882710"/>
              <a:gd name="connsiteX160" fmla="*/ 10515600 w 15966504"/>
              <a:gd name="connsiteY160" fmla="*/ 4632960 h 5882710"/>
              <a:gd name="connsiteX161" fmla="*/ 10393680 w 15966504"/>
              <a:gd name="connsiteY161" fmla="*/ 4648200 h 5882710"/>
              <a:gd name="connsiteX162" fmla="*/ 9997440 w 15966504"/>
              <a:gd name="connsiteY162" fmla="*/ 4739640 h 5882710"/>
              <a:gd name="connsiteX163" fmla="*/ 9509760 w 15966504"/>
              <a:gd name="connsiteY163" fmla="*/ 4846320 h 5882710"/>
              <a:gd name="connsiteX164" fmla="*/ 9159240 w 15966504"/>
              <a:gd name="connsiteY164" fmla="*/ 4892040 h 5882710"/>
              <a:gd name="connsiteX165" fmla="*/ 8854440 w 15966504"/>
              <a:gd name="connsiteY165" fmla="*/ 4937760 h 5882710"/>
              <a:gd name="connsiteX166" fmla="*/ 8656320 w 15966504"/>
              <a:gd name="connsiteY166" fmla="*/ 4998720 h 5882710"/>
              <a:gd name="connsiteX167" fmla="*/ 8290560 w 15966504"/>
              <a:gd name="connsiteY167" fmla="*/ 5044440 h 5882710"/>
              <a:gd name="connsiteX168" fmla="*/ 8214360 w 15966504"/>
              <a:gd name="connsiteY168" fmla="*/ 5074920 h 5882710"/>
              <a:gd name="connsiteX169" fmla="*/ 7909560 w 15966504"/>
              <a:gd name="connsiteY169" fmla="*/ 5135880 h 5882710"/>
              <a:gd name="connsiteX170" fmla="*/ 7680960 w 15966504"/>
              <a:gd name="connsiteY170" fmla="*/ 5181600 h 5882710"/>
              <a:gd name="connsiteX171" fmla="*/ 7620000 w 15966504"/>
              <a:gd name="connsiteY171" fmla="*/ 5227320 h 5882710"/>
              <a:gd name="connsiteX172" fmla="*/ 7452360 w 15966504"/>
              <a:gd name="connsiteY172" fmla="*/ 5273040 h 5882710"/>
              <a:gd name="connsiteX173" fmla="*/ 7376160 w 15966504"/>
              <a:gd name="connsiteY173" fmla="*/ 5303520 h 5882710"/>
              <a:gd name="connsiteX174" fmla="*/ 7284720 w 15966504"/>
              <a:gd name="connsiteY174" fmla="*/ 5379720 h 5882710"/>
              <a:gd name="connsiteX175" fmla="*/ 7299960 w 15966504"/>
              <a:gd name="connsiteY175" fmla="*/ 5562600 h 5882710"/>
              <a:gd name="connsiteX176" fmla="*/ 7376160 w 15966504"/>
              <a:gd name="connsiteY176" fmla="*/ 5654040 h 5882710"/>
              <a:gd name="connsiteX177" fmla="*/ 7406640 w 15966504"/>
              <a:gd name="connsiteY177" fmla="*/ 5699760 h 5882710"/>
              <a:gd name="connsiteX178" fmla="*/ 7513320 w 15966504"/>
              <a:gd name="connsiteY178" fmla="*/ 5745480 h 5882710"/>
              <a:gd name="connsiteX179" fmla="*/ 7559040 w 15966504"/>
              <a:gd name="connsiteY179" fmla="*/ 5775960 h 5882710"/>
              <a:gd name="connsiteX180" fmla="*/ 7635240 w 15966504"/>
              <a:gd name="connsiteY180" fmla="*/ 5806440 h 5882710"/>
              <a:gd name="connsiteX181" fmla="*/ 7650480 w 15966504"/>
              <a:gd name="connsiteY181" fmla="*/ 5852160 h 5882710"/>
              <a:gd name="connsiteX182" fmla="*/ 7711440 w 15966504"/>
              <a:gd name="connsiteY182" fmla="*/ 5867400 h 5882710"/>
              <a:gd name="connsiteX183" fmla="*/ 7818120 w 15966504"/>
              <a:gd name="connsiteY183" fmla="*/ 5882640 h 58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5966504" h="5882710">
                <a:moveTo>
                  <a:pt x="7589520" y="5410200"/>
                </a:moveTo>
                <a:cubicBezTo>
                  <a:pt x="7574280" y="5339080"/>
                  <a:pt x="7568945" y="5265090"/>
                  <a:pt x="7543800" y="5196840"/>
                </a:cubicBezTo>
                <a:cubicBezTo>
                  <a:pt x="7532555" y="5166318"/>
                  <a:pt x="7504260" y="5145120"/>
                  <a:pt x="7482840" y="5120640"/>
                </a:cubicBezTo>
                <a:cubicBezTo>
                  <a:pt x="7450206" y="5083344"/>
                  <a:pt x="7399486" y="5040957"/>
                  <a:pt x="7360920" y="5013960"/>
                </a:cubicBezTo>
                <a:cubicBezTo>
                  <a:pt x="7336653" y="4996973"/>
                  <a:pt x="7308417" y="4986013"/>
                  <a:pt x="7284720" y="4968240"/>
                </a:cubicBezTo>
                <a:cubicBezTo>
                  <a:pt x="7223708" y="4922481"/>
                  <a:pt x="7215926" y="4858676"/>
                  <a:pt x="7117080" y="4846320"/>
                </a:cubicBezTo>
                <a:cubicBezTo>
                  <a:pt x="6863141" y="4814578"/>
                  <a:pt x="7142496" y="4847796"/>
                  <a:pt x="6812280" y="4815840"/>
                </a:cubicBezTo>
                <a:lnTo>
                  <a:pt x="6522720" y="4785360"/>
                </a:lnTo>
                <a:lnTo>
                  <a:pt x="5669280" y="4800600"/>
                </a:lnTo>
                <a:cubicBezTo>
                  <a:pt x="5628344" y="4801879"/>
                  <a:pt x="5588036" y="4811055"/>
                  <a:pt x="5547360" y="4815840"/>
                </a:cubicBezTo>
                <a:lnTo>
                  <a:pt x="5410200" y="4831080"/>
                </a:lnTo>
                <a:cubicBezTo>
                  <a:pt x="5329156" y="4871602"/>
                  <a:pt x="5334714" y="4871482"/>
                  <a:pt x="5227320" y="4907280"/>
                </a:cubicBezTo>
                <a:cubicBezTo>
                  <a:pt x="5207449" y="4913904"/>
                  <a:pt x="5186935" y="4918601"/>
                  <a:pt x="5166360" y="4922520"/>
                </a:cubicBezTo>
                <a:cubicBezTo>
                  <a:pt x="5080214" y="4938929"/>
                  <a:pt x="4993678" y="4953214"/>
                  <a:pt x="4907280" y="4968240"/>
                </a:cubicBezTo>
                <a:lnTo>
                  <a:pt x="4815840" y="4983480"/>
                </a:lnTo>
                <a:cubicBezTo>
                  <a:pt x="4790440" y="4993640"/>
                  <a:pt x="4765593" y="5005309"/>
                  <a:pt x="4739640" y="5013960"/>
                </a:cubicBezTo>
                <a:cubicBezTo>
                  <a:pt x="4697884" y="5027879"/>
                  <a:pt x="4527409" y="5059438"/>
                  <a:pt x="4526280" y="5059680"/>
                </a:cubicBezTo>
                <a:cubicBezTo>
                  <a:pt x="4367139" y="5093782"/>
                  <a:pt x="4586600" y="5054707"/>
                  <a:pt x="4373880" y="5090160"/>
                </a:cubicBezTo>
                <a:cubicBezTo>
                  <a:pt x="4353560" y="5100320"/>
                  <a:pt x="4334473" y="5113456"/>
                  <a:pt x="4312920" y="5120640"/>
                </a:cubicBezTo>
                <a:cubicBezTo>
                  <a:pt x="4288346" y="5128831"/>
                  <a:pt x="4262006" y="5130261"/>
                  <a:pt x="4236720" y="5135880"/>
                </a:cubicBezTo>
                <a:cubicBezTo>
                  <a:pt x="4216273" y="5140424"/>
                  <a:pt x="4195822" y="5145101"/>
                  <a:pt x="4175760" y="5151120"/>
                </a:cubicBezTo>
                <a:cubicBezTo>
                  <a:pt x="4144986" y="5160352"/>
                  <a:pt x="4115736" y="5174868"/>
                  <a:pt x="4084320" y="5181600"/>
                </a:cubicBezTo>
                <a:cubicBezTo>
                  <a:pt x="4044273" y="5190182"/>
                  <a:pt x="4002945" y="5191048"/>
                  <a:pt x="3962400" y="5196840"/>
                </a:cubicBezTo>
                <a:cubicBezTo>
                  <a:pt x="3896255" y="5206289"/>
                  <a:pt x="3830080" y="5215708"/>
                  <a:pt x="3764280" y="5227320"/>
                </a:cubicBezTo>
                <a:cubicBezTo>
                  <a:pt x="3743653" y="5230960"/>
                  <a:pt x="3723382" y="5236541"/>
                  <a:pt x="3703320" y="5242560"/>
                </a:cubicBezTo>
                <a:cubicBezTo>
                  <a:pt x="3672546" y="5251792"/>
                  <a:pt x="3643616" y="5268029"/>
                  <a:pt x="3611880" y="5273040"/>
                </a:cubicBezTo>
                <a:cubicBezTo>
                  <a:pt x="3546455" y="5283370"/>
                  <a:pt x="3479800" y="5283200"/>
                  <a:pt x="3413760" y="5288280"/>
                </a:cubicBezTo>
                <a:cubicBezTo>
                  <a:pt x="3393440" y="5298440"/>
                  <a:pt x="3375077" y="5314305"/>
                  <a:pt x="3352800" y="5318760"/>
                </a:cubicBezTo>
                <a:cubicBezTo>
                  <a:pt x="3297779" y="5329764"/>
                  <a:pt x="3241189" y="5330971"/>
                  <a:pt x="3185160" y="5334000"/>
                </a:cubicBezTo>
                <a:cubicBezTo>
                  <a:pt x="3053175" y="5341134"/>
                  <a:pt x="2921000" y="5344160"/>
                  <a:pt x="2788920" y="5349240"/>
                </a:cubicBezTo>
                <a:cubicBezTo>
                  <a:pt x="2444120" y="5464173"/>
                  <a:pt x="2944652" y="5302611"/>
                  <a:pt x="2606040" y="5394960"/>
                </a:cubicBezTo>
                <a:cubicBezTo>
                  <a:pt x="2579647" y="5402158"/>
                  <a:pt x="2557041" y="5422526"/>
                  <a:pt x="2529840" y="5425440"/>
                </a:cubicBezTo>
                <a:cubicBezTo>
                  <a:pt x="2413555" y="5437899"/>
                  <a:pt x="2296160" y="5435600"/>
                  <a:pt x="2179320" y="5440680"/>
                </a:cubicBezTo>
                <a:lnTo>
                  <a:pt x="1341120" y="5410200"/>
                </a:lnTo>
                <a:cubicBezTo>
                  <a:pt x="1285067" y="5407652"/>
                  <a:pt x="1228761" y="5404574"/>
                  <a:pt x="1173480" y="5394960"/>
                </a:cubicBezTo>
                <a:cubicBezTo>
                  <a:pt x="844658" y="5337773"/>
                  <a:pt x="1091599" y="5379495"/>
                  <a:pt x="929640" y="5318760"/>
                </a:cubicBezTo>
                <a:cubicBezTo>
                  <a:pt x="910028" y="5311406"/>
                  <a:pt x="889176" y="5307835"/>
                  <a:pt x="868680" y="5303520"/>
                </a:cubicBezTo>
                <a:cubicBezTo>
                  <a:pt x="693128" y="5266562"/>
                  <a:pt x="678843" y="5276146"/>
                  <a:pt x="548640" y="5227320"/>
                </a:cubicBezTo>
                <a:cubicBezTo>
                  <a:pt x="497410" y="5208109"/>
                  <a:pt x="440011" y="5199188"/>
                  <a:pt x="396240" y="5166360"/>
                </a:cubicBezTo>
                <a:cubicBezTo>
                  <a:pt x="313395" y="5104226"/>
                  <a:pt x="358863" y="5130073"/>
                  <a:pt x="259080" y="5090160"/>
                </a:cubicBezTo>
                <a:cubicBezTo>
                  <a:pt x="243840" y="5069840"/>
                  <a:pt x="228123" y="5049869"/>
                  <a:pt x="213360" y="5029200"/>
                </a:cubicBezTo>
                <a:cubicBezTo>
                  <a:pt x="202714" y="5014295"/>
                  <a:pt x="194606" y="4997551"/>
                  <a:pt x="182880" y="4983480"/>
                </a:cubicBezTo>
                <a:cubicBezTo>
                  <a:pt x="169082" y="4966923"/>
                  <a:pt x="152400" y="4953000"/>
                  <a:pt x="137160" y="4937760"/>
                </a:cubicBezTo>
                <a:cubicBezTo>
                  <a:pt x="127000" y="4907280"/>
                  <a:pt x="119336" y="4875851"/>
                  <a:pt x="106680" y="4846320"/>
                </a:cubicBezTo>
                <a:cubicBezTo>
                  <a:pt x="88782" y="4804557"/>
                  <a:pt x="57881" y="4768179"/>
                  <a:pt x="45720" y="4724400"/>
                </a:cubicBezTo>
                <a:cubicBezTo>
                  <a:pt x="32056" y="4675209"/>
                  <a:pt x="36563" y="4622690"/>
                  <a:pt x="30480" y="4572000"/>
                </a:cubicBezTo>
                <a:cubicBezTo>
                  <a:pt x="21321" y="4495673"/>
                  <a:pt x="10160" y="4419600"/>
                  <a:pt x="0" y="4343400"/>
                </a:cubicBezTo>
                <a:cubicBezTo>
                  <a:pt x="2489" y="4253813"/>
                  <a:pt x="-4343" y="3864367"/>
                  <a:pt x="30480" y="3672840"/>
                </a:cubicBezTo>
                <a:cubicBezTo>
                  <a:pt x="43491" y="3601279"/>
                  <a:pt x="62379" y="3530889"/>
                  <a:pt x="76200" y="3459480"/>
                </a:cubicBezTo>
                <a:cubicBezTo>
                  <a:pt x="92864" y="3373383"/>
                  <a:pt x="94189" y="3283594"/>
                  <a:pt x="121920" y="3200400"/>
                </a:cubicBezTo>
                <a:cubicBezTo>
                  <a:pt x="127000" y="3185160"/>
                  <a:pt x="127125" y="3167224"/>
                  <a:pt x="137160" y="3154680"/>
                </a:cubicBezTo>
                <a:cubicBezTo>
                  <a:pt x="148602" y="3140377"/>
                  <a:pt x="167640" y="3134360"/>
                  <a:pt x="182880" y="3124200"/>
                </a:cubicBezTo>
                <a:cubicBezTo>
                  <a:pt x="288252" y="2939799"/>
                  <a:pt x="193722" y="3083507"/>
                  <a:pt x="304800" y="2956560"/>
                </a:cubicBezTo>
                <a:cubicBezTo>
                  <a:pt x="321526" y="2937445"/>
                  <a:pt x="331235" y="2912130"/>
                  <a:pt x="350520" y="2895600"/>
                </a:cubicBezTo>
                <a:cubicBezTo>
                  <a:pt x="367769" y="2880815"/>
                  <a:pt x="392432" y="2877501"/>
                  <a:pt x="411480" y="2865120"/>
                </a:cubicBezTo>
                <a:cubicBezTo>
                  <a:pt x="494181" y="2811365"/>
                  <a:pt x="571007" y="2748670"/>
                  <a:pt x="655320" y="2697480"/>
                </a:cubicBezTo>
                <a:cubicBezTo>
                  <a:pt x="713578" y="2662109"/>
                  <a:pt x="778622" y="2639139"/>
                  <a:pt x="838200" y="2606040"/>
                </a:cubicBezTo>
                <a:cubicBezTo>
                  <a:pt x="883920" y="2580640"/>
                  <a:pt x="928036" y="2552110"/>
                  <a:pt x="975360" y="2529840"/>
                </a:cubicBezTo>
                <a:cubicBezTo>
                  <a:pt x="1014632" y="2511359"/>
                  <a:pt x="1058008" y="2502601"/>
                  <a:pt x="1097280" y="2484120"/>
                </a:cubicBezTo>
                <a:cubicBezTo>
                  <a:pt x="1144604" y="2461850"/>
                  <a:pt x="1188216" y="2432391"/>
                  <a:pt x="1234440" y="2407920"/>
                </a:cubicBezTo>
                <a:cubicBezTo>
                  <a:pt x="1313561" y="2366032"/>
                  <a:pt x="1462476" y="2293789"/>
                  <a:pt x="1539240" y="2270760"/>
                </a:cubicBezTo>
                <a:cubicBezTo>
                  <a:pt x="1578469" y="2258991"/>
                  <a:pt x="1620520" y="2260600"/>
                  <a:pt x="1661160" y="2255520"/>
                </a:cubicBezTo>
                <a:cubicBezTo>
                  <a:pt x="1691640" y="2245360"/>
                  <a:pt x="1722343" y="2235846"/>
                  <a:pt x="1752600" y="2225040"/>
                </a:cubicBezTo>
                <a:cubicBezTo>
                  <a:pt x="1793475" y="2210442"/>
                  <a:pt x="1833092" y="2192266"/>
                  <a:pt x="1874520" y="2179320"/>
                </a:cubicBezTo>
                <a:cubicBezTo>
                  <a:pt x="1982289" y="2145642"/>
                  <a:pt x="2007555" y="2147451"/>
                  <a:pt x="2118360" y="2133600"/>
                </a:cubicBezTo>
                <a:cubicBezTo>
                  <a:pt x="2174240" y="2103120"/>
                  <a:pt x="2226272" y="2064165"/>
                  <a:pt x="2286000" y="2042160"/>
                </a:cubicBezTo>
                <a:cubicBezTo>
                  <a:pt x="2324431" y="2028001"/>
                  <a:pt x="2367521" y="2033653"/>
                  <a:pt x="2407920" y="2026920"/>
                </a:cubicBezTo>
                <a:cubicBezTo>
                  <a:pt x="2459021" y="2018403"/>
                  <a:pt x="2509748" y="2007678"/>
                  <a:pt x="2560320" y="1996440"/>
                </a:cubicBezTo>
                <a:cubicBezTo>
                  <a:pt x="2601213" y="1987353"/>
                  <a:pt x="2640862" y="1972493"/>
                  <a:pt x="2682240" y="1965960"/>
                </a:cubicBezTo>
                <a:cubicBezTo>
                  <a:pt x="2737664" y="1957209"/>
                  <a:pt x="2794000" y="1955800"/>
                  <a:pt x="2849880" y="1950720"/>
                </a:cubicBezTo>
                <a:cubicBezTo>
                  <a:pt x="2951480" y="1930400"/>
                  <a:pt x="3053886" y="1913759"/>
                  <a:pt x="3154680" y="1889760"/>
                </a:cubicBezTo>
                <a:cubicBezTo>
                  <a:pt x="3261360" y="1864360"/>
                  <a:pt x="3366333" y="1830235"/>
                  <a:pt x="3474720" y="1813560"/>
                </a:cubicBezTo>
                <a:lnTo>
                  <a:pt x="3870960" y="1752600"/>
                </a:lnTo>
                <a:cubicBezTo>
                  <a:pt x="3911600" y="1737360"/>
                  <a:pt x="3950467" y="1716100"/>
                  <a:pt x="3992880" y="1706880"/>
                </a:cubicBezTo>
                <a:cubicBezTo>
                  <a:pt x="4068000" y="1690550"/>
                  <a:pt x="4145500" y="1688089"/>
                  <a:pt x="4221480" y="1676400"/>
                </a:cubicBezTo>
                <a:cubicBezTo>
                  <a:pt x="4277616" y="1667764"/>
                  <a:pt x="4333346" y="1656646"/>
                  <a:pt x="4389120" y="1645920"/>
                </a:cubicBezTo>
                <a:cubicBezTo>
                  <a:pt x="4465431" y="1631245"/>
                  <a:pt x="4541068" y="1612975"/>
                  <a:pt x="4617720" y="1600200"/>
                </a:cubicBezTo>
                <a:cubicBezTo>
                  <a:pt x="4693548" y="1587562"/>
                  <a:pt x="4770218" y="1580592"/>
                  <a:pt x="4846320" y="1569720"/>
                </a:cubicBezTo>
                <a:cubicBezTo>
                  <a:pt x="4912465" y="1560271"/>
                  <a:pt x="4978295" y="1548689"/>
                  <a:pt x="5044440" y="1539240"/>
                </a:cubicBezTo>
                <a:cubicBezTo>
                  <a:pt x="5120542" y="1528368"/>
                  <a:pt x="5197131" y="1520905"/>
                  <a:pt x="5273040" y="1508760"/>
                </a:cubicBezTo>
                <a:cubicBezTo>
                  <a:pt x="5324195" y="1500575"/>
                  <a:pt x="5374400" y="1487157"/>
                  <a:pt x="5425440" y="1478280"/>
                </a:cubicBezTo>
                <a:cubicBezTo>
                  <a:pt x="5726096" y="1425992"/>
                  <a:pt x="5528115" y="1472525"/>
                  <a:pt x="5852160" y="1402080"/>
                </a:cubicBezTo>
                <a:cubicBezTo>
                  <a:pt x="5893095" y="1393181"/>
                  <a:pt x="5932929" y="1379438"/>
                  <a:pt x="5974080" y="1371600"/>
                </a:cubicBezTo>
                <a:cubicBezTo>
                  <a:pt x="6190341" y="1330407"/>
                  <a:pt x="6132315" y="1356422"/>
                  <a:pt x="6324600" y="1310640"/>
                </a:cubicBezTo>
                <a:cubicBezTo>
                  <a:pt x="6380946" y="1297224"/>
                  <a:pt x="6435374" y="1275926"/>
                  <a:pt x="6492240" y="1264920"/>
                </a:cubicBezTo>
                <a:cubicBezTo>
                  <a:pt x="6593105" y="1245398"/>
                  <a:pt x="6696192" y="1238809"/>
                  <a:pt x="6797040" y="1219200"/>
                </a:cubicBezTo>
                <a:cubicBezTo>
                  <a:pt x="6879281" y="1203209"/>
                  <a:pt x="6959244" y="1177079"/>
                  <a:pt x="7040880" y="1158240"/>
                </a:cubicBezTo>
                <a:cubicBezTo>
                  <a:pt x="7337603" y="1089765"/>
                  <a:pt x="7987816" y="1018084"/>
                  <a:pt x="8077200" y="1005840"/>
                </a:cubicBezTo>
                <a:lnTo>
                  <a:pt x="8305800" y="975360"/>
                </a:lnTo>
                <a:lnTo>
                  <a:pt x="8534400" y="944880"/>
                </a:lnTo>
                <a:cubicBezTo>
                  <a:pt x="8776854" y="872144"/>
                  <a:pt x="8610426" y="913310"/>
                  <a:pt x="8915400" y="868680"/>
                </a:cubicBezTo>
                <a:lnTo>
                  <a:pt x="9311640" y="807720"/>
                </a:lnTo>
                <a:cubicBezTo>
                  <a:pt x="9493801" y="737658"/>
                  <a:pt x="9473713" y="736144"/>
                  <a:pt x="9631680" y="701040"/>
                </a:cubicBezTo>
                <a:cubicBezTo>
                  <a:pt x="9846096" y="653392"/>
                  <a:pt x="9854449" y="663750"/>
                  <a:pt x="10134600" y="624840"/>
                </a:cubicBezTo>
                <a:cubicBezTo>
                  <a:pt x="10274153" y="605458"/>
                  <a:pt x="10352310" y="592752"/>
                  <a:pt x="10485120" y="563880"/>
                </a:cubicBezTo>
                <a:cubicBezTo>
                  <a:pt x="10551349" y="549482"/>
                  <a:pt x="10616684" y="530959"/>
                  <a:pt x="10683240" y="518160"/>
                </a:cubicBezTo>
                <a:cubicBezTo>
                  <a:pt x="10822900" y="491302"/>
                  <a:pt x="10900868" y="491868"/>
                  <a:pt x="11033760" y="457200"/>
                </a:cubicBezTo>
                <a:cubicBezTo>
                  <a:pt x="11100618" y="439759"/>
                  <a:pt x="11164237" y="410332"/>
                  <a:pt x="11231880" y="396240"/>
                </a:cubicBezTo>
                <a:cubicBezTo>
                  <a:pt x="11286811" y="384796"/>
                  <a:pt x="11343881" y="388257"/>
                  <a:pt x="11399520" y="381000"/>
                </a:cubicBezTo>
                <a:cubicBezTo>
                  <a:pt x="11460802" y="373007"/>
                  <a:pt x="11521971" y="363469"/>
                  <a:pt x="11582400" y="350520"/>
                </a:cubicBezTo>
                <a:cubicBezTo>
                  <a:pt x="11744857" y="315708"/>
                  <a:pt x="11825486" y="282053"/>
                  <a:pt x="11978640" y="259080"/>
                </a:cubicBezTo>
                <a:cubicBezTo>
                  <a:pt x="12029129" y="251507"/>
                  <a:pt x="12080500" y="251060"/>
                  <a:pt x="12131040" y="243840"/>
                </a:cubicBezTo>
                <a:cubicBezTo>
                  <a:pt x="12187265" y="235808"/>
                  <a:pt x="12242544" y="221996"/>
                  <a:pt x="12298680" y="213360"/>
                </a:cubicBezTo>
                <a:cubicBezTo>
                  <a:pt x="12374660" y="201671"/>
                  <a:pt x="12451080" y="193040"/>
                  <a:pt x="12527280" y="182880"/>
                </a:cubicBezTo>
                <a:cubicBezTo>
                  <a:pt x="12593320" y="162560"/>
                  <a:pt x="12658042" y="137316"/>
                  <a:pt x="12725400" y="121920"/>
                </a:cubicBezTo>
                <a:cubicBezTo>
                  <a:pt x="12836136" y="96609"/>
                  <a:pt x="12948633" y="79634"/>
                  <a:pt x="13060680" y="60960"/>
                </a:cubicBezTo>
                <a:cubicBezTo>
                  <a:pt x="13101079" y="54227"/>
                  <a:pt x="13142345" y="53268"/>
                  <a:pt x="13182600" y="45720"/>
                </a:cubicBezTo>
                <a:cubicBezTo>
                  <a:pt x="13505907" y="-14900"/>
                  <a:pt x="13104905" y="40192"/>
                  <a:pt x="13426440" y="0"/>
                </a:cubicBezTo>
                <a:lnTo>
                  <a:pt x="14401800" y="15240"/>
                </a:lnTo>
                <a:cubicBezTo>
                  <a:pt x="14464033" y="17018"/>
                  <a:pt x="14503551" y="29304"/>
                  <a:pt x="14554200" y="60960"/>
                </a:cubicBezTo>
                <a:cubicBezTo>
                  <a:pt x="14575739" y="74422"/>
                  <a:pt x="14593107" y="94078"/>
                  <a:pt x="14615160" y="106680"/>
                </a:cubicBezTo>
                <a:cubicBezTo>
                  <a:pt x="14629108" y="114650"/>
                  <a:pt x="14646200" y="115396"/>
                  <a:pt x="14660880" y="121920"/>
                </a:cubicBezTo>
                <a:cubicBezTo>
                  <a:pt x="14692021" y="135760"/>
                  <a:pt x="14722884" y="150469"/>
                  <a:pt x="14752320" y="167640"/>
                </a:cubicBezTo>
                <a:cubicBezTo>
                  <a:pt x="14888405" y="247023"/>
                  <a:pt x="14792659" y="215825"/>
                  <a:pt x="14904720" y="243840"/>
                </a:cubicBezTo>
                <a:cubicBezTo>
                  <a:pt x="14940752" y="279872"/>
                  <a:pt x="14965782" y="309213"/>
                  <a:pt x="15011400" y="335280"/>
                </a:cubicBezTo>
                <a:cubicBezTo>
                  <a:pt x="15025348" y="343250"/>
                  <a:pt x="15041880" y="345440"/>
                  <a:pt x="15057120" y="350520"/>
                </a:cubicBezTo>
                <a:cubicBezTo>
                  <a:pt x="15082520" y="370840"/>
                  <a:pt x="15109342" y="389500"/>
                  <a:pt x="15133320" y="411480"/>
                </a:cubicBezTo>
                <a:cubicBezTo>
                  <a:pt x="15170391" y="445462"/>
                  <a:pt x="15201367" y="485965"/>
                  <a:pt x="15240000" y="518160"/>
                </a:cubicBezTo>
                <a:cubicBezTo>
                  <a:pt x="15262756" y="537123"/>
                  <a:pt x="15290800" y="548640"/>
                  <a:pt x="15316200" y="563880"/>
                </a:cubicBezTo>
                <a:cubicBezTo>
                  <a:pt x="15336520" y="589280"/>
                  <a:pt x="15354159" y="617079"/>
                  <a:pt x="15377160" y="640080"/>
                </a:cubicBezTo>
                <a:cubicBezTo>
                  <a:pt x="15390112" y="653032"/>
                  <a:pt x="15409928" y="657608"/>
                  <a:pt x="15422880" y="670560"/>
                </a:cubicBezTo>
                <a:cubicBezTo>
                  <a:pt x="15524480" y="772160"/>
                  <a:pt x="15377160" y="665480"/>
                  <a:pt x="15499080" y="746760"/>
                </a:cubicBezTo>
                <a:cubicBezTo>
                  <a:pt x="15504160" y="762000"/>
                  <a:pt x="15505409" y="779114"/>
                  <a:pt x="15514320" y="792480"/>
                </a:cubicBezTo>
                <a:cubicBezTo>
                  <a:pt x="15526275" y="810413"/>
                  <a:pt x="15545848" y="821980"/>
                  <a:pt x="15560040" y="838200"/>
                </a:cubicBezTo>
                <a:cubicBezTo>
                  <a:pt x="15581460" y="862680"/>
                  <a:pt x="15602957" y="887335"/>
                  <a:pt x="15621000" y="914400"/>
                </a:cubicBezTo>
                <a:cubicBezTo>
                  <a:pt x="15756081" y="1117021"/>
                  <a:pt x="15508350" y="796448"/>
                  <a:pt x="15712440" y="1051560"/>
                </a:cubicBezTo>
                <a:cubicBezTo>
                  <a:pt x="15746769" y="1154548"/>
                  <a:pt x="15702861" y="1030007"/>
                  <a:pt x="15773400" y="1188720"/>
                </a:cubicBezTo>
                <a:cubicBezTo>
                  <a:pt x="15779924" y="1203400"/>
                  <a:pt x="15782312" y="1219675"/>
                  <a:pt x="15788640" y="1234440"/>
                </a:cubicBezTo>
                <a:cubicBezTo>
                  <a:pt x="15797589" y="1255322"/>
                  <a:pt x="15811143" y="1274128"/>
                  <a:pt x="15819120" y="1295400"/>
                </a:cubicBezTo>
                <a:cubicBezTo>
                  <a:pt x="15826474" y="1315012"/>
                  <a:pt x="15826581" y="1336913"/>
                  <a:pt x="15834360" y="1356360"/>
                </a:cubicBezTo>
                <a:cubicBezTo>
                  <a:pt x="15847016" y="1388000"/>
                  <a:pt x="15866240" y="1416659"/>
                  <a:pt x="15880080" y="1447800"/>
                </a:cubicBezTo>
                <a:cubicBezTo>
                  <a:pt x="15895839" y="1483258"/>
                  <a:pt x="15899383" y="1517223"/>
                  <a:pt x="15910560" y="1554480"/>
                </a:cubicBezTo>
                <a:cubicBezTo>
                  <a:pt x="15919792" y="1585254"/>
                  <a:pt x="15930880" y="1615440"/>
                  <a:pt x="15941040" y="1645920"/>
                </a:cubicBezTo>
                <a:cubicBezTo>
                  <a:pt x="15985135" y="2042775"/>
                  <a:pt x="15966691" y="1815484"/>
                  <a:pt x="15925800" y="2606040"/>
                </a:cubicBezTo>
                <a:cubicBezTo>
                  <a:pt x="15924718" y="2626957"/>
                  <a:pt x="15914003" y="2646340"/>
                  <a:pt x="15910560" y="2667000"/>
                </a:cubicBezTo>
                <a:cubicBezTo>
                  <a:pt x="15885265" y="2818769"/>
                  <a:pt x="15921519" y="2749621"/>
                  <a:pt x="15864840" y="2834640"/>
                </a:cubicBezTo>
                <a:cubicBezTo>
                  <a:pt x="15854283" y="2876869"/>
                  <a:pt x="15842597" y="2935280"/>
                  <a:pt x="15819120" y="2971800"/>
                </a:cubicBezTo>
                <a:cubicBezTo>
                  <a:pt x="15791262" y="3015134"/>
                  <a:pt x="15719142" y="3109247"/>
                  <a:pt x="15666720" y="3154680"/>
                </a:cubicBezTo>
                <a:cubicBezTo>
                  <a:pt x="15606754" y="3206650"/>
                  <a:pt x="15527857" y="3241055"/>
                  <a:pt x="15483840" y="3307080"/>
                </a:cubicBezTo>
                <a:cubicBezTo>
                  <a:pt x="15441742" y="3370228"/>
                  <a:pt x="15471129" y="3348358"/>
                  <a:pt x="15392400" y="3368040"/>
                </a:cubicBezTo>
                <a:cubicBezTo>
                  <a:pt x="15302187" y="3422168"/>
                  <a:pt x="15263133" y="3449522"/>
                  <a:pt x="15148560" y="3489960"/>
                </a:cubicBezTo>
                <a:cubicBezTo>
                  <a:pt x="15119421" y="3500244"/>
                  <a:pt x="15087600" y="3500120"/>
                  <a:pt x="15057120" y="3505200"/>
                </a:cubicBezTo>
                <a:cubicBezTo>
                  <a:pt x="14805929" y="3630795"/>
                  <a:pt x="15063789" y="3518773"/>
                  <a:pt x="14813280" y="3581400"/>
                </a:cubicBezTo>
                <a:cubicBezTo>
                  <a:pt x="14791240" y="3586910"/>
                  <a:pt x="14773715" y="3604239"/>
                  <a:pt x="14752320" y="3611880"/>
                </a:cubicBezTo>
                <a:cubicBezTo>
                  <a:pt x="14702373" y="3629718"/>
                  <a:pt x="14650235" y="3640828"/>
                  <a:pt x="14599920" y="3657600"/>
                </a:cubicBezTo>
                <a:cubicBezTo>
                  <a:pt x="14573870" y="3666283"/>
                  <a:pt x="14425941" y="3725361"/>
                  <a:pt x="14386560" y="3733800"/>
                </a:cubicBezTo>
                <a:cubicBezTo>
                  <a:pt x="14346513" y="3742382"/>
                  <a:pt x="14305039" y="3742307"/>
                  <a:pt x="14264640" y="3749040"/>
                </a:cubicBezTo>
                <a:cubicBezTo>
                  <a:pt x="14213539" y="3757557"/>
                  <a:pt x="14162812" y="3768282"/>
                  <a:pt x="14112240" y="3779520"/>
                </a:cubicBezTo>
                <a:cubicBezTo>
                  <a:pt x="13794422" y="3850146"/>
                  <a:pt x="14201643" y="3764014"/>
                  <a:pt x="13853160" y="3855720"/>
                </a:cubicBezTo>
                <a:cubicBezTo>
                  <a:pt x="13803060" y="3868904"/>
                  <a:pt x="13750676" y="3872334"/>
                  <a:pt x="13700760" y="3886200"/>
                </a:cubicBezTo>
                <a:cubicBezTo>
                  <a:pt x="13658940" y="3897817"/>
                  <a:pt x="13621352" y="3923168"/>
                  <a:pt x="13578840" y="3931920"/>
                </a:cubicBezTo>
                <a:cubicBezTo>
                  <a:pt x="13447951" y="3958868"/>
                  <a:pt x="13310598" y="3954481"/>
                  <a:pt x="13182600" y="3992880"/>
                </a:cubicBezTo>
                <a:cubicBezTo>
                  <a:pt x="13131800" y="4008120"/>
                  <a:pt x="13081413" y="4024812"/>
                  <a:pt x="13030200" y="4038600"/>
                </a:cubicBezTo>
                <a:cubicBezTo>
                  <a:pt x="12949299" y="4060381"/>
                  <a:pt x="12866437" y="4074921"/>
                  <a:pt x="12786360" y="4099560"/>
                </a:cubicBezTo>
                <a:cubicBezTo>
                  <a:pt x="12734066" y="4115650"/>
                  <a:pt x="12687425" y="4148897"/>
                  <a:pt x="12633960" y="4160520"/>
                </a:cubicBezTo>
                <a:cubicBezTo>
                  <a:pt x="12569237" y="4174590"/>
                  <a:pt x="12501880" y="4170680"/>
                  <a:pt x="12435840" y="4175760"/>
                </a:cubicBezTo>
                <a:cubicBezTo>
                  <a:pt x="12291022" y="4228421"/>
                  <a:pt x="12197083" y="4268152"/>
                  <a:pt x="12039600" y="4297680"/>
                </a:cubicBezTo>
                <a:cubicBezTo>
                  <a:pt x="11954134" y="4313705"/>
                  <a:pt x="11866880" y="4318000"/>
                  <a:pt x="11780520" y="4328160"/>
                </a:cubicBezTo>
                <a:lnTo>
                  <a:pt x="11384280" y="4434840"/>
                </a:lnTo>
                <a:cubicBezTo>
                  <a:pt x="11234862" y="4474482"/>
                  <a:pt x="11001732" y="4537805"/>
                  <a:pt x="10835640" y="4572000"/>
                </a:cubicBezTo>
                <a:cubicBezTo>
                  <a:pt x="10729273" y="4593899"/>
                  <a:pt x="10622619" y="4614508"/>
                  <a:pt x="10515600" y="4632960"/>
                </a:cubicBezTo>
                <a:cubicBezTo>
                  <a:pt x="10475239" y="4639919"/>
                  <a:pt x="10434320" y="4643120"/>
                  <a:pt x="10393680" y="4648200"/>
                </a:cubicBezTo>
                <a:cubicBezTo>
                  <a:pt x="10073464" y="4764642"/>
                  <a:pt x="10388835" y="4663535"/>
                  <a:pt x="9997440" y="4739640"/>
                </a:cubicBezTo>
                <a:cubicBezTo>
                  <a:pt x="9666681" y="4803954"/>
                  <a:pt x="9762229" y="4809192"/>
                  <a:pt x="9509760" y="4846320"/>
                </a:cubicBezTo>
                <a:cubicBezTo>
                  <a:pt x="9393184" y="4863464"/>
                  <a:pt x="9275939" y="4875756"/>
                  <a:pt x="9159240" y="4892040"/>
                </a:cubicBezTo>
                <a:cubicBezTo>
                  <a:pt x="9057489" y="4906238"/>
                  <a:pt x="8956040" y="4922520"/>
                  <a:pt x="8854440" y="4937760"/>
                </a:cubicBezTo>
                <a:cubicBezTo>
                  <a:pt x="8788400" y="4958080"/>
                  <a:pt x="8723352" y="4981962"/>
                  <a:pt x="8656320" y="4998720"/>
                </a:cubicBezTo>
                <a:cubicBezTo>
                  <a:pt x="8515225" y="5033994"/>
                  <a:pt x="8438355" y="5033071"/>
                  <a:pt x="8290560" y="5044440"/>
                </a:cubicBezTo>
                <a:cubicBezTo>
                  <a:pt x="8265160" y="5054600"/>
                  <a:pt x="8240816" y="5067958"/>
                  <a:pt x="8214360" y="5074920"/>
                </a:cubicBezTo>
                <a:cubicBezTo>
                  <a:pt x="8008739" y="5129031"/>
                  <a:pt x="8056621" y="5107868"/>
                  <a:pt x="7909560" y="5135880"/>
                </a:cubicBezTo>
                <a:lnTo>
                  <a:pt x="7680960" y="5181600"/>
                </a:lnTo>
                <a:cubicBezTo>
                  <a:pt x="7660640" y="5196840"/>
                  <a:pt x="7642718" y="5215961"/>
                  <a:pt x="7620000" y="5227320"/>
                </a:cubicBezTo>
                <a:cubicBezTo>
                  <a:pt x="7533869" y="5270386"/>
                  <a:pt x="7535973" y="5247956"/>
                  <a:pt x="7452360" y="5273040"/>
                </a:cubicBezTo>
                <a:cubicBezTo>
                  <a:pt x="7426157" y="5280901"/>
                  <a:pt x="7400629" y="5291286"/>
                  <a:pt x="7376160" y="5303520"/>
                </a:cubicBezTo>
                <a:cubicBezTo>
                  <a:pt x="7333725" y="5324738"/>
                  <a:pt x="7318425" y="5346015"/>
                  <a:pt x="7284720" y="5379720"/>
                </a:cubicBezTo>
                <a:cubicBezTo>
                  <a:pt x="7289800" y="5440680"/>
                  <a:pt x="7287963" y="5502617"/>
                  <a:pt x="7299960" y="5562600"/>
                </a:cubicBezTo>
                <a:cubicBezTo>
                  <a:pt x="7305934" y="5592472"/>
                  <a:pt x="7360392" y="5635118"/>
                  <a:pt x="7376160" y="5654040"/>
                </a:cubicBezTo>
                <a:cubicBezTo>
                  <a:pt x="7387886" y="5668111"/>
                  <a:pt x="7392569" y="5688034"/>
                  <a:pt x="7406640" y="5699760"/>
                </a:cubicBezTo>
                <a:cubicBezTo>
                  <a:pt x="7454209" y="5739401"/>
                  <a:pt x="7465676" y="5721658"/>
                  <a:pt x="7513320" y="5745480"/>
                </a:cubicBezTo>
                <a:cubicBezTo>
                  <a:pt x="7529703" y="5753671"/>
                  <a:pt x="7542657" y="5767769"/>
                  <a:pt x="7559040" y="5775960"/>
                </a:cubicBezTo>
                <a:cubicBezTo>
                  <a:pt x="7583509" y="5788194"/>
                  <a:pt x="7609840" y="5796280"/>
                  <a:pt x="7635240" y="5806440"/>
                </a:cubicBezTo>
                <a:cubicBezTo>
                  <a:pt x="7640320" y="5821680"/>
                  <a:pt x="7637936" y="5842125"/>
                  <a:pt x="7650480" y="5852160"/>
                </a:cubicBezTo>
                <a:cubicBezTo>
                  <a:pt x="7666836" y="5865244"/>
                  <a:pt x="7690993" y="5862856"/>
                  <a:pt x="7711440" y="5867400"/>
                </a:cubicBezTo>
                <a:cubicBezTo>
                  <a:pt x="7788986" y="5884633"/>
                  <a:pt x="7765117" y="5882640"/>
                  <a:pt x="7818120" y="5882640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この画面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出たとき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は、先生に声をかけて、</a:t>
            </a:r>
            <a:r>
              <a:rPr lang="en-US" altLang="ja-JP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そのままパソコン室を退出しましょう。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81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ja-JP" altLang="en-US" dirty="0" smtClean="0">
                <a:latin typeface="ＤＦＧスターゴシック体W12" panose="020B0C00000000000000" pitchFamily="50" charset="-128"/>
                <a:ea typeface="ＤＦＧスターゴシック体W12" panose="020B0C00000000000000" pitchFamily="50" charset="-128"/>
              </a:rPr>
              <a:t>授業中に気を付けること</a:t>
            </a:r>
            <a:endParaRPr kumimoji="1" lang="ja-JP" altLang="en-US" dirty="0">
              <a:latin typeface="ＤＦＧスターゴシック体W12" panose="020B0C00000000000000" pitchFamily="50" charset="-128"/>
              <a:ea typeface="ＤＦＧスターゴシック体W12" panose="020B0C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51520" y="260648"/>
            <a:ext cx="1872208" cy="18722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51520" y="4750862"/>
            <a:ext cx="1872208" cy="18722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029788" y="4725144"/>
            <a:ext cx="1872208" cy="18722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7020272" y="260648"/>
            <a:ext cx="1872208" cy="18722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630288" y="2564904"/>
            <a:ext cx="6398096" cy="5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latin typeface="+mj-ea"/>
              </a:rPr>
              <a:t>じゅぎょうちゅう 　　　　　き　　　　　　つ</a:t>
            </a:r>
            <a:endParaRPr lang="ja-JP" altLang="en-US" sz="1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850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009" y="1976730"/>
            <a:ext cx="2520280" cy="20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62743" y="2254699"/>
            <a:ext cx="4716016" cy="504056"/>
          </a:xfrm>
          <a:prstGeom prst="rect">
            <a:avLst/>
          </a:prstGeom>
          <a:solidFill>
            <a:srgbClr val="FFC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104456" y="3861048"/>
            <a:ext cx="4716016" cy="504056"/>
          </a:xfrm>
          <a:prstGeom prst="rect">
            <a:avLst/>
          </a:prstGeom>
          <a:solidFill>
            <a:srgbClr val="FFC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907704" y="6237312"/>
            <a:ext cx="4716016" cy="504056"/>
          </a:xfrm>
          <a:prstGeom prst="rect">
            <a:avLst/>
          </a:prstGeom>
          <a:solidFill>
            <a:srgbClr val="FFC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爆発 2 8"/>
          <p:cNvSpPr/>
          <p:nvPr/>
        </p:nvSpPr>
        <p:spPr>
          <a:xfrm rot="171616">
            <a:off x="686596" y="192975"/>
            <a:ext cx="7776864" cy="1700808"/>
          </a:xfrm>
          <a:prstGeom prst="irregularSeal2">
            <a:avLst/>
          </a:prstGeom>
          <a:solidFill>
            <a:srgbClr val="FFFF00">
              <a:alpha val="8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6000" dirty="0" err="1">
                <a:latin typeface="ＤＦスターゴシック体W12" panose="020B0C09000000000000" pitchFamily="49" charset="-128"/>
                <a:ea typeface="ＤＦスターゴシック体W12" panose="020B0C09000000000000" pitchFamily="49" charset="-128"/>
              </a:rPr>
              <a:t>きを</a:t>
            </a:r>
            <a:r>
              <a:rPr lang="ja-JP" altLang="en-US" sz="6000" dirty="0">
                <a:latin typeface="ＤＦスターゴシック体W12" panose="020B0C09000000000000" pitchFamily="49" charset="-128"/>
                <a:ea typeface="ＤＦスターゴシック体W12" panose="020B0C09000000000000" pitchFamily="49" charset="-128"/>
              </a:rPr>
              <a:t>つけよう！</a:t>
            </a:r>
            <a:endParaRPr kumimoji="1" lang="ja-JP" altLang="en-US" sz="6000" dirty="0">
              <a:latin typeface="ＤＦスターゴシック体W12" panose="020B0C09000000000000" pitchFamily="49" charset="-128"/>
              <a:ea typeface="ＤＦスターゴシック体W12" panose="020B0C09000000000000" pitchFamily="49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93" y="2782607"/>
            <a:ext cx="2376264" cy="168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-180529" y="2029571"/>
            <a:ext cx="5402560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コード</a:t>
            </a:r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はぬけて</a:t>
            </a:r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いない？</a:t>
            </a:r>
            <a:endParaRPr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乗算記号 3"/>
          <p:cNvSpPr/>
          <p:nvPr/>
        </p:nvSpPr>
        <p:spPr>
          <a:xfrm>
            <a:off x="5284949" y="2506727"/>
            <a:ext cx="1800200" cy="1800200"/>
          </a:xfrm>
          <a:prstGeom prst="mathMultiply">
            <a:avLst>
              <a:gd name="adj1" fmla="val 1120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8260404">
            <a:off x="1573918" y="3992552"/>
            <a:ext cx="360040" cy="60037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775270" y="3624106"/>
            <a:ext cx="5402560" cy="9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コードをふんでいない？</a:t>
            </a:r>
            <a:endParaRPr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093" y="4595913"/>
            <a:ext cx="2884144" cy="159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2282542" y="5994855"/>
            <a:ext cx="5097770" cy="96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つく</a:t>
            </a:r>
            <a:r>
              <a:rPr lang="ja-JP" altLang="en-US" sz="36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えから</a:t>
            </a:r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おちちゃう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</a:p>
        </p:txBody>
      </p:sp>
      <p:sp>
        <p:nvSpPr>
          <p:cNvPr id="16" name="爆発 1 15"/>
          <p:cNvSpPr/>
          <p:nvPr/>
        </p:nvSpPr>
        <p:spPr>
          <a:xfrm>
            <a:off x="2863446" y="4727443"/>
            <a:ext cx="650465" cy="5760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7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568</Words>
  <Application>Microsoft Office PowerPoint</Application>
  <PresentationFormat>画面に合わせる (4:3)</PresentationFormat>
  <Paragraphs>115</Paragraphs>
  <Slides>13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みんなのパソコン、iPad</vt:lpstr>
      <vt:lpstr>パソコンを起動する</vt:lpstr>
      <vt:lpstr>電源ボタンを一回押します。</vt:lpstr>
      <vt:lpstr>パソコンをシャットダウンする</vt:lpstr>
      <vt:lpstr>「スタート」→「シャットダウン」</vt:lpstr>
      <vt:lpstr>電源ボタンのランプが消えたら 静かにカバーを閉じましょう</vt:lpstr>
      <vt:lpstr>この画面が出たときは、先生に声をかけて、 そのままパソコン室を退出しましょう。</vt:lpstr>
      <vt:lpstr>授業中に気を付けること</vt:lpstr>
      <vt:lpstr>きをつけよう！</vt:lpstr>
      <vt:lpstr>こんなときは、手をとめましょう</vt:lpstr>
      <vt:lpstr>使い終わったら</vt:lpstr>
      <vt:lpstr>　　　　　守りましょう ～PC～</vt:lpstr>
      <vt:lpstr>　　　　　   守りましょう ～iPad～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共有フォルダのパスワード</dc:title>
  <dc:creator>inoue-yk</dc:creator>
  <cp:lastModifiedBy>inoue-yk</cp:lastModifiedBy>
  <cp:revision>42</cp:revision>
  <dcterms:created xsi:type="dcterms:W3CDTF">2020-02-27T23:08:47Z</dcterms:created>
  <dcterms:modified xsi:type="dcterms:W3CDTF">2020-03-30T02:08:19Z</dcterms:modified>
</cp:coreProperties>
</file>